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21"/>
  </p:notesMasterIdLst>
  <p:handoutMasterIdLst>
    <p:handoutMasterId r:id="rId22"/>
  </p:handoutMasterIdLst>
  <p:sldIdLst>
    <p:sldId id="256" r:id="rId5"/>
    <p:sldId id="327" r:id="rId6"/>
    <p:sldId id="276" r:id="rId7"/>
    <p:sldId id="308" r:id="rId8"/>
    <p:sldId id="328" r:id="rId9"/>
    <p:sldId id="322" r:id="rId10"/>
    <p:sldId id="311" r:id="rId11"/>
    <p:sldId id="309" r:id="rId12"/>
    <p:sldId id="329" r:id="rId13"/>
    <p:sldId id="330" r:id="rId14"/>
    <p:sldId id="333" r:id="rId15"/>
    <p:sldId id="332" r:id="rId16"/>
    <p:sldId id="334" r:id="rId17"/>
    <p:sldId id="331" r:id="rId18"/>
    <p:sldId id="325" r:id="rId19"/>
    <p:sldId id="298"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080" userDrawn="1">
          <p15:clr>
            <a:srgbClr val="A4A3A4"/>
          </p15:clr>
        </p15:guide>
        <p15:guide id="2" orient="horz" pos="1776" userDrawn="1">
          <p15:clr>
            <a:srgbClr val="A4A3A4"/>
          </p15:clr>
        </p15:guide>
        <p15:guide id="4" orient="horz" pos="3240" userDrawn="1">
          <p15:clr>
            <a:srgbClr val="A4A3A4"/>
          </p15:clr>
        </p15:guide>
        <p15:guide id="5" pos="3840">
          <p15:clr>
            <a:srgbClr val="A4A3A4"/>
          </p15:clr>
        </p15:guide>
        <p15:guide id="6" pos="5664" userDrawn="1">
          <p15:clr>
            <a:srgbClr val="A4A3A4"/>
          </p15:clr>
        </p15:guide>
        <p15:guide id="7" pos="1536" userDrawn="1">
          <p15:clr>
            <a:srgbClr val="A4A3A4"/>
          </p15:clr>
        </p15:guide>
        <p15:guide id="8" orient="horz" pos="72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19"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73921"/>
    <a:srgbClr val="BF8641"/>
    <a:srgbClr val="D98D30"/>
    <a:srgbClr val="BF673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B28BB5B-4A25-4325-ACE9-2ED9126DD10A}" v="57" dt="2024-08-14T04:28:14.59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2" d="100"/>
          <a:sy n="82" d="100"/>
        </p:scale>
        <p:origin x="720" y="72"/>
      </p:cViewPr>
      <p:guideLst>
        <p:guide orient="horz" pos="1080"/>
        <p:guide orient="horz" pos="1776"/>
        <p:guide orient="horz" pos="3240"/>
        <p:guide pos="3840"/>
        <p:guide pos="5664"/>
        <p:guide pos="1536"/>
        <p:guide orient="horz" pos="720"/>
      </p:guideLst>
    </p:cSldViewPr>
  </p:slideViewPr>
  <p:notesTextViewPr>
    <p:cViewPr>
      <p:scale>
        <a:sx n="1" d="1"/>
        <a:sy n="1" d="1"/>
      </p:scale>
      <p:origin x="0" y="0"/>
    </p:cViewPr>
  </p:notesTextViewPr>
  <p:sorterViewPr>
    <p:cViewPr>
      <p:scale>
        <a:sx n="1" d="1"/>
        <a:sy n="1" d="1"/>
      </p:scale>
      <p:origin x="0" y="-1071"/>
    </p:cViewPr>
  </p:sorterViewPr>
  <p:notesViewPr>
    <p:cSldViewPr snapToGrid="0">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commentAuthors" Target="commentAuthors.xml"/><Relationship Id="rId28" Type="http://schemas.microsoft.com/office/2016/11/relationships/changesInfo" Target="changesInfos/changesInfo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handoutMaster" Target="handoutMasters/handoutMaster1.xml"/><Relationship Id="rId27" Type="http://schemas.openxmlformats.org/officeDocument/2006/relationships/tableStyles" Target="tableStyles.xml"/><Relationship Id="rId30" Type="http://schemas.microsoft.com/office/2018/10/relationships/authors" Targe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usmita Khanra" userId="309219b8-633c-4d37-ba82-e91a3c41c9da" providerId="ADAL" clId="{0B28BB5B-4A25-4325-ACE9-2ED9126DD10A}"/>
    <pc:docChg chg="undo redo custSel addSld delSld modSld sldOrd">
      <pc:chgData name="Susmita Khanra" userId="309219b8-633c-4d37-ba82-e91a3c41c9da" providerId="ADAL" clId="{0B28BB5B-4A25-4325-ACE9-2ED9126DD10A}" dt="2024-08-14T04:28:14.599" v="4603" actId="14826"/>
      <pc:docMkLst>
        <pc:docMk/>
      </pc:docMkLst>
      <pc:sldChg chg="addSp modSp mod">
        <pc:chgData name="Susmita Khanra" userId="309219b8-633c-4d37-ba82-e91a3c41c9da" providerId="ADAL" clId="{0B28BB5B-4A25-4325-ACE9-2ED9126DD10A}" dt="2024-08-14T04:26:24.417" v="4600" actId="20577"/>
        <pc:sldMkLst>
          <pc:docMk/>
          <pc:sldMk cId="1642425379" sldId="256"/>
        </pc:sldMkLst>
        <pc:spChg chg="mod">
          <ac:chgData name="Susmita Khanra" userId="309219b8-633c-4d37-ba82-e91a3c41c9da" providerId="ADAL" clId="{0B28BB5B-4A25-4325-ACE9-2ED9126DD10A}" dt="2024-08-06T14:32:35.092" v="75" actId="1076"/>
          <ac:spMkLst>
            <pc:docMk/>
            <pc:sldMk cId="1642425379" sldId="256"/>
            <ac:spMk id="46" creationId="{70F6BB83-FE06-42C6-8C19-9F085DD9A9BF}"/>
          </ac:spMkLst>
        </pc:spChg>
        <pc:spChg chg="mod">
          <ac:chgData name="Susmita Khanra" userId="309219b8-633c-4d37-ba82-e91a3c41c9da" providerId="ADAL" clId="{0B28BB5B-4A25-4325-ACE9-2ED9126DD10A}" dt="2024-08-14T04:26:05.705" v="4579" actId="20577"/>
          <ac:spMkLst>
            <pc:docMk/>
            <pc:sldMk cId="1642425379" sldId="256"/>
            <ac:spMk id="99" creationId="{3E1C2516-A9DD-4DE3-A1B1-CDA13607697C}"/>
          </ac:spMkLst>
        </pc:spChg>
        <pc:spChg chg="mod">
          <ac:chgData name="Susmita Khanra" userId="309219b8-633c-4d37-ba82-e91a3c41c9da" providerId="ADAL" clId="{0B28BB5B-4A25-4325-ACE9-2ED9126DD10A}" dt="2024-08-14T04:26:24.417" v="4600" actId="20577"/>
          <ac:spMkLst>
            <pc:docMk/>
            <pc:sldMk cId="1642425379" sldId="256"/>
            <ac:spMk id="100" creationId="{3A6E016E-983A-46B3-9B7A-F909E2EE329A}"/>
          </ac:spMkLst>
        </pc:spChg>
        <pc:picChg chg="add mod">
          <ac:chgData name="Susmita Khanra" userId="309219b8-633c-4d37-ba82-e91a3c41c9da" providerId="ADAL" clId="{0B28BB5B-4A25-4325-ACE9-2ED9126DD10A}" dt="2024-08-13T17:02:16.500" v="3655" actId="14100"/>
          <ac:picMkLst>
            <pc:docMk/>
            <pc:sldMk cId="1642425379" sldId="256"/>
            <ac:picMk id="3" creationId="{F67A4222-4A6A-D1EE-C9CB-7756EECEA81E}"/>
          </ac:picMkLst>
        </pc:picChg>
        <pc:picChg chg="mod">
          <ac:chgData name="Susmita Khanra" userId="309219b8-633c-4d37-ba82-e91a3c41c9da" providerId="ADAL" clId="{0B28BB5B-4A25-4325-ACE9-2ED9126DD10A}" dt="2024-08-06T14:45:30.499" v="79" actId="1076"/>
          <ac:picMkLst>
            <pc:docMk/>
            <pc:sldMk cId="1642425379" sldId="256"/>
            <ac:picMk id="75" creationId="{81B90C65-1DA4-4E3B-93DD-50C02E869756}"/>
          </ac:picMkLst>
        </pc:picChg>
      </pc:sldChg>
      <pc:sldChg chg="addSp delSp modSp mod ord">
        <pc:chgData name="Susmita Khanra" userId="309219b8-633c-4d37-ba82-e91a3c41c9da" providerId="ADAL" clId="{0B28BB5B-4A25-4325-ACE9-2ED9126DD10A}" dt="2024-08-06T15:16:33.019" v="717" actId="478"/>
        <pc:sldMkLst>
          <pc:docMk/>
          <pc:sldMk cId="2436493926" sldId="276"/>
        </pc:sldMkLst>
        <pc:spChg chg="mod">
          <ac:chgData name="Susmita Khanra" userId="309219b8-633c-4d37-ba82-e91a3c41c9da" providerId="ADAL" clId="{0B28BB5B-4A25-4325-ACE9-2ED9126DD10A}" dt="2024-08-06T15:10:54.482" v="703" actId="14100"/>
          <ac:spMkLst>
            <pc:docMk/>
            <pc:sldMk cId="2436493926" sldId="276"/>
            <ac:spMk id="2" creationId="{BCCAEE93-8585-46D4-A7EC-F184E317CB2E}"/>
          </ac:spMkLst>
        </pc:spChg>
        <pc:spChg chg="del">
          <ac:chgData name="Susmita Khanra" userId="309219b8-633c-4d37-ba82-e91a3c41c9da" providerId="ADAL" clId="{0B28BB5B-4A25-4325-ACE9-2ED9126DD10A}" dt="2024-08-06T15:07:29.720" v="651" actId="478"/>
          <ac:spMkLst>
            <pc:docMk/>
            <pc:sldMk cId="2436493926" sldId="276"/>
            <ac:spMk id="3" creationId="{24AFFC60-19C3-4901-93F7-7AAF4C09F8C6}"/>
          </ac:spMkLst>
        </pc:spChg>
        <pc:spChg chg="add del mod">
          <ac:chgData name="Susmita Khanra" userId="309219b8-633c-4d37-ba82-e91a3c41c9da" providerId="ADAL" clId="{0B28BB5B-4A25-4325-ACE9-2ED9126DD10A}" dt="2024-08-06T15:08:51.598" v="687" actId="14100"/>
          <ac:spMkLst>
            <pc:docMk/>
            <pc:sldMk cId="2436493926" sldId="276"/>
            <ac:spMk id="5" creationId="{74B8C71D-9583-48CB-A10F-1E6391AF22A3}"/>
          </ac:spMkLst>
        </pc:spChg>
        <pc:spChg chg="add mod">
          <ac:chgData name="Susmita Khanra" userId="309219b8-633c-4d37-ba82-e91a3c41c9da" providerId="ADAL" clId="{0B28BB5B-4A25-4325-ACE9-2ED9126DD10A}" dt="2024-08-06T15:11:00.483" v="704" actId="14100"/>
          <ac:spMkLst>
            <pc:docMk/>
            <pc:sldMk cId="2436493926" sldId="276"/>
            <ac:spMk id="9" creationId="{19D99076-5251-2C52-6579-C61CC0D6AC05}"/>
          </ac:spMkLst>
        </pc:spChg>
        <pc:spChg chg="add del mod">
          <ac:chgData name="Susmita Khanra" userId="309219b8-633c-4d37-ba82-e91a3c41c9da" providerId="ADAL" clId="{0B28BB5B-4A25-4325-ACE9-2ED9126DD10A}" dt="2024-08-06T15:07:32.568" v="652" actId="478"/>
          <ac:spMkLst>
            <pc:docMk/>
            <pc:sldMk cId="2436493926" sldId="276"/>
            <ac:spMk id="11" creationId="{CBEBE92B-E600-D88D-3893-5E5273D37559}"/>
          </ac:spMkLst>
        </pc:spChg>
        <pc:spChg chg="add del mod">
          <ac:chgData name="Susmita Khanra" userId="309219b8-633c-4d37-ba82-e91a3c41c9da" providerId="ADAL" clId="{0B28BB5B-4A25-4325-ACE9-2ED9126DD10A}" dt="2024-08-06T15:13:03.890" v="710" actId="478"/>
          <ac:spMkLst>
            <pc:docMk/>
            <pc:sldMk cId="2436493926" sldId="276"/>
            <ac:spMk id="13" creationId="{56DB38AE-1543-2A5B-3FE0-CA9A96599874}"/>
          </ac:spMkLst>
        </pc:spChg>
        <pc:spChg chg="add mod">
          <ac:chgData name="Susmita Khanra" userId="309219b8-633c-4d37-ba82-e91a3c41c9da" providerId="ADAL" clId="{0B28BB5B-4A25-4325-ACE9-2ED9126DD10A}" dt="2024-08-06T15:12:58.148" v="707" actId="478"/>
          <ac:spMkLst>
            <pc:docMk/>
            <pc:sldMk cId="2436493926" sldId="276"/>
            <ac:spMk id="14" creationId="{08EDE506-397F-FA2E-A859-C661B2CD0F07}"/>
          </ac:spMkLst>
        </pc:spChg>
        <pc:spChg chg="add del mod">
          <ac:chgData name="Susmita Khanra" userId="309219b8-633c-4d37-ba82-e91a3c41c9da" providerId="ADAL" clId="{0B28BB5B-4A25-4325-ACE9-2ED9126DD10A}" dt="2024-08-06T15:15:00.662" v="714" actId="14826"/>
          <ac:spMkLst>
            <pc:docMk/>
            <pc:sldMk cId="2436493926" sldId="276"/>
            <ac:spMk id="15" creationId="{D6335A80-7FB1-1742-1181-1105B6870053}"/>
          </ac:spMkLst>
        </pc:spChg>
        <pc:spChg chg="mod">
          <ac:chgData name="Susmita Khanra" userId="309219b8-633c-4d37-ba82-e91a3c41c9da" providerId="ADAL" clId="{0B28BB5B-4A25-4325-ACE9-2ED9126DD10A}" dt="2024-08-06T15:09:28.248" v="691" actId="14100"/>
          <ac:spMkLst>
            <pc:docMk/>
            <pc:sldMk cId="2436493926" sldId="276"/>
            <ac:spMk id="16" creationId="{43CBB973-B428-41C0-9D92-71BB38810C5E}"/>
          </ac:spMkLst>
        </pc:spChg>
        <pc:spChg chg="del">
          <ac:chgData name="Susmita Khanra" userId="309219b8-633c-4d37-ba82-e91a3c41c9da" providerId="ADAL" clId="{0B28BB5B-4A25-4325-ACE9-2ED9126DD10A}" dt="2024-08-06T15:16:33.019" v="717" actId="478"/>
          <ac:spMkLst>
            <pc:docMk/>
            <pc:sldMk cId="2436493926" sldId="276"/>
            <ac:spMk id="18" creationId="{0B3D3AF0-7850-4DC9-8E13-B720E3923C7C}"/>
          </ac:spMkLst>
        </pc:spChg>
        <pc:spChg chg="del">
          <ac:chgData name="Susmita Khanra" userId="309219b8-633c-4d37-ba82-e91a3c41c9da" providerId="ADAL" clId="{0B28BB5B-4A25-4325-ACE9-2ED9126DD10A}" dt="2024-08-06T15:08:39.297" v="685" actId="478"/>
          <ac:spMkLst>
            <pc:docMk/>
            <pc:sldMk cId="2436493926" sldId="276"/>
            <ac:spMk id="19" creationId="{7C7671D6-13D3-446B-A8B5-9B778994ED22}"/>
          </ac:spMkLst>
        </pc:spChg>
        <pc:spChg chg="del">
          <ac:chgData name="Susmita Khanra" userId="309219b8-633c-4d37-ba82-e91a3c41c9da" providerId="ADAL" clId="{0B28BB5B-4A25-4325-ACE9-2ED9126DD10A}" dt="2024-08-06T15:06:47.441" v="643" actId="478"/>
          <ac:spMkLst>
            <pc:docMk/>
            <pc:sldMk cId="2436493926" sldId="276"/>
            <ac:spMk id="27" creationId="{685072D4-7F5E-47C0-A8C5-488CD2822AB5}"/>
          </ac:spMkLst>
        </pc:spChg>
        <pc:picChg chg="add del mod">
          <ac:chgData name="Susmita Khanra" userId="309219b8-633c-4d37-ba82-e91a3c41c9da" providerId="ADAL" clId="{0B28BB5B-4A25-4325-ACE9-2ED9126DD10A}" dt="2024-08-06T15:16:19.340" v="716" actId="14826"/>
          <ac:picMkLst>
            <pc:docMk/>
            <pc:sldMk cId="2436493926" sldId="276"/>
            <ac:picMk id="30" creationId="{AA58AABE-CEFF-48E5-AC11-9A99DA35553E}"/>
          </ac:picMkLst>
        </pc:picChg>
        <pc:picChg chg="add del mod">
          <ac:chgData name="Susmita Khanra" userId="309219b8-633c-4d37-ba82-e91a3c41c9da" providerId="ADAL" clId="{0B28BB5B-4A25-4325-ACE9-2ED9126DD10A}" dt="2024-08-06T15:13:02.643" v="709"/>
          <ac:picMkLst>
            <pc:docMk/>
            <pc:sldMk cId="2436493926" sldId="276"/>
            <ac:picMk id="2050" creationId="{58CF3109-4872-515D-2F9C-7F748C43EC85}"/>
          </ac:picMkLst>
        </pc:picChg>
        <pc:cxnChg chg="del">
          <ac:chgData name="Susmita Khanra" userId="309219b8-633c-4d37-ba82-e91a3c41c9da" providerId="ADAL" clId="{0B28BB5B-4A25-4325-ACE9-2ED9126DD10A}" dt="2024-08-06T15:07:35.816" v="653" actId="478"/>
          <ac:cxnSpMkLst>
            <pc:docMk/>
            <pc:sldMk cId="2436493926" sldId="276"/>
            <ac:cxnSpMk id="4" creationId="{BA8B9DC8-A928-4BA0-872D-E2A209F309B9}"/>
          </ac:cxnSpMkLst>
        </pc:cxnChg>
        <pc:cxnChg chg="del">
          <ac:chgData name="Susmita Khanra" userId="309219b8-633c-4d37-ba82-e91a3c41c9da" providerId="ADAL" clId="{0B28BB5B-4A25-4325-ACE9-2ED9126DD10A}" dt="2024-08-06T15:06:41.112" v="642" actId="478"/>
          <ac:cxnSpMkLst>
            <pc:docMk/>
            <pc:sldMk cId="2436493926" sldId="276"/>
            <ac:cxnSpMk id="6" creationId="{D80E818E-5D5D-4925-A78F-3B769109CC43}"/>
          </ac:cxnSpMkLst>
        </pc:cxnChg>
        <pc:cxnChg chg="del">
          <ac:chgData name="Susmita Khanra" userId="309219b8-633c-4d37-ba82-e91a3c41c9da" providerId="ADAL" clId="{0B28BB5B-4A25-4325-ACE9-2ED9126DD10A}" dt="2024-08-06T15:07:25.553" v="650" actId="478"/>
          <ac:cxnSpMkLst>
            <pc:docMk/>
            <pc:sldMk cId="2436493926" sldId="276"/>
            <ac:cxnSpMk id="7" creationId="{C43AD9EC-FB39-4CB3-AB09-9CF0FF3975DF}"/>
          </ac:cxnSpMkLst>
        </pc:cxnChg>
      </pc:sldChg>
      <pc:sldChg chg="del">
        <pc:chgData name="Susmita Khanra" userId="309219b8-633c-4d37-ba82-e91a3c41c9da" providerId="ADAL" clId="{0B28BB5B-4A25-4325-ACE9-2ED9126DD10A}" dt="2024-08-13T14:37:48.626" v="2326" actId="2696"/>
        <pc:sldMkLst>
          <pc:docMk/>
          <pc:sldMk cId="3754578387" sldId="297"/>
        </pc:sldMkLst>
      </pc:sldChg>
      <pc:sldChg chg="addSp delSp modSp mod">
        <pc:chgData name="Susmita Khanra" userId="309219b8-633c-4d37-ba82-e91a3c41c9da" providerId="ADAL" clId="{0B28BB5B-4A25-4325-ACE9-2ED9126DD10A}" dt="2024-08-14T04:28:14.599" v="4603" actId="14826"/>
        <pc:sldMkLst>
          <pc:docMk/>
          <pc:sldMk cId="511059253" sldId="298"/>
        </pc:sldMkLst>
        <pc:spChg chg="mod">
          <ac:chgData name="Susmita Khanra" userId="309219b8-633c-4d37-ba82-e91a3c41c9da" providerId="ADAL" clId="{0B28BB5B-4A25-4325-ACE9-2ED9126DD10A}" dt="2024-08-14T04:24:01.029" v="4418" actId="1076"/>
          <ac:spMkLst>
            <pc:docMk/>
            <pc:sldMk cId="511059253" sldId="298"/>
            <ac:spMk id="2" creationId="{4DA1A783-363D-4063-959E-81A50B59BE8C}"/>
          </ac:spMkLst>
        </pc:spChg>
        <pc:spChg chg="mod">
          <ac:chgData name="Susmita Khanra" userId="309219b8-633c-4d37-ba82-e91a3c41c9da" providerId="ADAL" clId="{0B28BB5B-4A25-4325-ACE9-2ED9126DD10A}" dt="2024-08-14T04:25:26.566" v="4544" actId="255"/>
          <ac:spMkLst>
            <pc:docMk/>
            <pc:sldMk cId="511059253" sldId="298"/>
            <ac:spMk id="3" creationId="{986C893B-EBF0-409E-842E-417E0DC3799A}"/>
          </ac:spMkLst>
        </pc:spChg>
        <pc:spChg chg="add del mod">
          <ac:chgData name="Susmita Khanra" userId="309219b8-633c-4d37-ba82-e91a3c41c9da" providerId="ADAL" clId="{0B28BB5B-4A25-4325-ACE9-2ED9126DD10A}" dt="2024-08-14T04:22:36.281" v="4387" actId="478"/>
          <ac:spMkLst>
            <pc:docMk/>
            <pc:sldMk cId="511059253" sldId="298"/>
            <ac:spMk id="5" creationId="{89C7E3DD-60E0-99C1-CFA3-C5850B0C2098}"/>
          </ac:spMkLst>
        </pc:spChg>
        <pc:spChg chg="add del mod">
          <ac:chgData name="Susmita Khanra" userId="309219b8-633c-4d37-ba82-e91a3c41c9da" providerId="ADAL" clId="{0B28BB5B-4A25-4325-ACE9-2ED9126DD10A}" dt="2024-08-13T17:14:25.722" v="3830" actId="478"/>
          <ac:spMkLst>
            <pc:docMk/>
            <pc:sldMk cId="511059253" sldId="298"/>
            <ac:spMk id="8" creationId="{025269F1-0A32-4BF7-9305-6803D919C379}"/>
          </ac:spMkLst>
        </pc:spChg>
        <pc:spChg chg="mod">
          <ac:chgData name="Susmita Khanra" userId="309219b8-633c-4d37-ba82-e91a3c41c9da" providerId="ADAL" clId="{0B28BB5B-4A25-4325-ACE9-2ED9126DD10A}" dt="2024-08-14T04:22:43.015" v="4388" actId="14100"/>
          <ac:spMkLst>
            <pc:docMk/>
            <pc:sldMk cId="511059253" sldId="298"/>
            <ac:spMk id="11" creationId="{EBD36059-FF42-4D16-96B3-CC472F5E3A6E}"/>
          </ac:spMkLst>
        </pc:spChg>
        <pc:spChg chg="del">
          <ac:chgData name="Susmita Khanra" userId="309219b8-633c-4d37-ba82-e91a3c41c9da" providerId="ADAL" clId="{0B28BB5B-4A25-4325-ACE9-2ED9126DD10A}" dt="2024-08-14T04:27:07.452" v="4601" actId="478"/>
          <ac:spMkLst>
            <pc:docMk/>
            <pc:sldMk cId="511059253" sldId="298"/>
            <ac:spMk id="19" creationId="{ABB466D5-7409-459D-8481-5F3A589FBB35}"/>
          </ac:spMkLst>
        </pc:spChg>
        <pc:spChg chg="del">
          <ac:chgData name="Susmita Khanra" userId="309219b8-633c-4d37-ba82-e91a3c41c9da" providerId="ADAL" clId="{0B28BB5B-4A25-4325-ACE9-2ED9126DD10A}" dt="2024-08-14T04:27:12.236" v="4602" actId="478"/>
          <ac:spMkLst>
            <pc:docMk/>
            <pc:sldMk cId="511059253" sldId="298"/>
            <ac:spMk id="20" creationId="{0AE6D758-6D4D-41CB-949C-AC99E3050BBA}"/>
          </ac:spMkLst>
        </pc:spChg>
        <pc:spChg chg="add del">
          <ac:chgData name="Susmita Khanra" userId="309219b8-633c-4d37-ba82-e91a3c41c9da" providerId="ADAL" clId="{0B28BB5B-4A25-4325-ACE9-2ED9126DD10A}" dt="2024-08-13T17:14:37.466" v="3834" actId="478"/>
          <ac:spMkLst>
            <pc:docMk/>
            <pc:sldMk cId="511059253" sldId="298"/>
            <ac:spMk id="42" creationId="{D03DF670-F42B-4ABE-A959-8781FBAC5E76}"/>
          </ac:spMkLst>
        </pc:spChg>
        <pc:picChg chg="mod">
          <ac:chgData name="Susmita Khanra" userId="309219b8-633c-4d37-ba82-e91a3c41c9da" providerId="ADAL" clId="{0B28BB5B-4A25-4325-ACE9-2ED9126DD10A}" dt="2024-08-14T04:28:14.599" v="4603" actId="14826"/>
          <ac:picMkLst>
            <pc:docMk/>
            <pc:sldMk cId="511059253" sldId="298"/>
            <ac:picMk id="44" creationId="{0E796BFC-E0D9-4C48-AD40-7B9A0F10E306}"/>
          </ac:picMkLst>
        </pc:picChg>
        <pc:cxnChg chg="mod">
          <ac:chgData name="Susmita Khanra" userId="309219b8-633c-4d37-ba82-e91a3c41c9da" providerId="ADAL" clId="{0B28BB5B-4A25-4325-ACE9-2ED9126DD10A}" dt="2024-08-14T04:24:04.308" v="4419" actId="1076"/>
          <ac:cxnSpMkLst>
            <pc:docMk/>
            <pc:sldMk cId="511059253" sldId="298"/>
            <ac:cxnSpMk id="9" creationId="{F3617D80-1DAF-41AD-8D1E-6170454C1B5A}"/>
          </ac:cxnSpMkLst>
        </pc:cxnChg>
        <pc:cxnChg chg="mod">
          <ac:chgData name="Susmita Khanra" userId="309219b8-633c-4d37-ba82-e91a3c41c9da" providerId="ADAL" clId="{0B28BB5B-4A25-4325-ACE9-2ED9126DD10A}" dt="2024-08-14T04:23:54.922" v="4417" actId="1076"/>
          <ac:cxnSpMkLst>
            <pc:docMk/>
            <pc:sldMk cId="511059253" sldId="298"/>
            <ac:cxnSpMk id="10" creationId="{6BA167DE-BEFC-4293-AF43-15D08EC3C65B}"/>
          </ac:cxnSpMkLst>
        </pc:cxnChg>
        <pc:cxnChg chg="mod">
          <ac:chgData name="Susmita Khanra" userId="309219b8-633c-4d37-ba82-e91a3c41c9da" providerId="ADAL" clId="{0B28BB5B-4A25-4325-ACE9-2ED9126DD10A}" dt="2024-08-14T04:25:35.233" v="4545" actId="1076"/>
          <ac:cxnSpMkLst>
            <pc:docMk/>
            <pc:sldMk cId="511059253" sldId="298"/>
            <ac:cxnSpMk id="18" creationId="{2161C91C-031F-4B6E-8332-206DA779EA3B}"/>
          </ac:cxnSpMkLst>
        </pc:cxnChg>
      </pc:sldChg>
      <pc:sldChg chg="addSp delSp modSp mod">
        <pc:chgData name="Susmita Khanra" userId="309219b8-633c-4d37-ba82-e91a3c41c9da" providerId="ADAL" clId="{0B28BB5B-4A25-4325-ACE9-2ED9126DD10A}" dt="2024-08-06T15:26:07.979" v="759" actId="1076"/>
        <pc:sldMkLst>
          <pc:docMk/>
          <pc:sldMk cId="305209893" sldId="308"/>
        </pc:sldMkLst>
        <pc:spChg chg="mod">
          <ac:chgData name="Susmita Khanra" userId="309219b8-633c-4d37-ba82-e91a3c41c9da" providerId="ADAL" clId="{0B28BB5B-4A25-4325-ACE9-2ED9126DD10A}" dt="2024-08-06T15:26:00.491" v="758" actId="14100"/>
          <ac:spMkLst>
            <pc:docMk/>
            <pc:sldMk cId="305209893" sldId="308"/>
            <ac:spMk id="2" creationId="{9D2DCC9C-7429-45B0-8103-C0D206342BE7}"/>
          </ac:spMkLst>
        </pc:spChg>
        <pc:spChg chg="mod">
          <ac:chgData name="Susmita Khanra" userId="309219b8-633c-4d37-ba82-e91a3c41c9da" providerId="ADAL" clId="{0B28BB5B-4A25-4325-ACE9-2ED9126DD10A}" dt="2024-08-06T15:26:07.979" v="759" actId="1076"/>
          <ac:spMkLst>
            <pc:docMk/>
            <pc:sldMk cId="305209893" sldId="308"/>
            <ac:spMk id="3" creationId="{02DFCE27-D56E-4D7D-9A28-3C699A6B64C9}"/>
          </ac:spMkLst>
        </pc:spChg>
        <pc:spChg chg="add del mod">
          <ac:chgData name="Susmita Khanra" userId="309219b8-633c-4d37-ba82-e91a3c41c9da" providerId="ADAL" clId="{0B28BB5B-4A25-4325-ACE9-2ED9126DD10A}" dt="2024-08-06T14:47:55.364" v="81"/>
          <ac:spMkLst>
            <pc:docMk/>
            <pc:sldMk cId="305209893" sldId="308"/>
            <ac:spMk id="5" creationId="{A615DD48-6EF8-3EB7-E26E-567F68AF0E1D}"/>
          </ac:spMkLst>
        </pc:spChg>
        <pc:spChg chg="add del mod">
          <ac:chgData name="Susmita Khanra" userId="309219b8-633c-4d37-ba82-e91a3c41c9da" providerId="ADAL" clId="{0B28BB5B-4A25-4325-ACE9-2ED9126DD10A}" dt="2024-08-06T14:49:36.466" v="83" actId="931"/>
          <ac:spMkLst>
            <pc:docMk/>
            <pc:sldMk cId="305209893" sldId="308"/>
            <ac:spMk id="6" creationId="{65F10AA0-105E-AFD5-9095-80F7E26CE212}"/>
          </ac:spMkLst>
        </pc:spChg>
        <pc:spChg chg="del">
          <ac:chgData name="Susmita Khanra" userId="309219b8-633c-4d37-ba82-e91a3c41c9da" providerId="ADAL" clId="{0B28BB5B-4A25-4325-ACE9-2ED9126DD10A}" dt="2024-08-06T14:58:20.589" v="117" actId="478"/>
          <ac:spMkLst>
            <pc:docMk/>
            <pc:sldMk cId="305209893" sldId="308"/>
            <ac:spMk id="10" creationId="{A32E4DAB-1431-49AD-B20B-F0E932C75C07}"/>
          </ac:spMkLst>
        </pc:spChg>
        <pc:spChg chg="add del mod">
          <ac:chgData name="Susmita Khanra" userId="309219b8-633c-4d37-ba82-e91a3c41c9da" providerId="ADAL" clId="{0B28BB5B-4A25-4325-ACE9-2ED9126DD10A}" dt="2024-08-06T14:58:27.764" v="118" actId="478"/>
          <ac:spMkLst>
            <pc:docMk/>
            <pc:sldMk cId="305209893" sldId="308"/>
            <ac:spMk id="11" creationId="{790A70BE-EC1D-CE10-014D-051F4CE9502A}"/>
          </ac:spMkLst>
        </pc:spChg>
        <pc:spChg chg="del">
          <ac:chgData name="Susmita Khanra" userId="309219b8-633c-4d37-ba82-e91a3c41c9da" providerId="ADAL" clId="{0B28BB5B-4A25-4325-ACE9-2ED9126DD10A}" dt="2024-08-06T14:49:56.493" v="85" actId="478"/>
          <ac:spMkLst>
            <pc:docMk/>
            <pc:sldMk cId="305209893" sldId="308"/>
            <ac:spMk id="33" creationId="{FA8AB7A3-8189-4146-84E3-D859FD67003C}"/>
          </ac:spMkLst>
        </pc:spChg>
        <pc:spChg chg="del">
          <ac:chgData name="Susmita Khanra" userId="309219b8-633c-4d37-ba82-e91a3c41c9da" providerId="ADAL" clId="{0B28BB5B-4A25-4325-ACE9-2ED9126DD10A}" dt="2024-08-06T14:49:49.333" v="84" actId="478"/>
          <ac:spMkLst>
            <pc:docMk/>
            <pc:sldMk cId="305209893" sldId="308"/>
            <ac:spMk id="34" creationId="{201C63C9-DA14-420C-BBAA-00D6ECAA4FEB}"/>
          </ac:spMkLst>
        </pc:spChg>
        <pc:picChg chg="add mod">
          <ac:chgData name="Susmita Khanra" userId="309219b8-633c-4d37-ba82-e91a3c41c9da" providerId="ADAL" clId="{0B28BB5B-4A25-4325-ACE9-2ED9126DD10A}" dt="2024-08-06T14:49:36.466" v="83" actId="931"/>
          <ac:picMkLst>
            <pc:docMk/>
            <pc:sldMk cId="305209893" sldId="308"/>
            <ac:picMk id="8" creationId="{6B599A67-E868-29D0-33CD-F4291ED46E61}"/>
          </ac:picMkLst>
        </pc:picChg>
        <pc:picChg chg="del">
          <ac:chgData name="Susmita Khanra" userId="309219b8-633c-4d37-ba82-e91a3c41c9da" providerId="ADAL" clId="{0B28BB5B-4A25-4325-ACE9-2ED9126DD10A}" dt="2024-08-06T14:47:51.294" v="80" actId="478"/>
          <ac:picMkLst>
            <pc:docMk/>
            <pc:sldMk cId="305209893" sldId="308"/>
            <ac:picMk id="30" creationId="{D1187FF2-8FC3-4450-A220-12AA331F4B7D}"/>
          </ac:picMkLst>
        </pc:picChg>
        <pc:picChg chg="add del mod">
          <ac:chgData name="Susmita Khanra" userId="309219b8-633c-4d37-ba82-e91a3c41c9da" providerId="ADAL" clId="{0B28BB5B-4A25-4325-ACE9-2ED9126DD10A}" dt="2024-08-06T14:48:02.145" v="82" actId="478"/>
          <ac:picMkLst>
            <pc:docMk/>
            <pc:sldMk cId="305209893" sldId="308"/>
            <ac:picMk id="1026" creationId="{4E8471C3-CF85-D33D-39F9-41F5FAF684DC}"/>
          </ac:picMkLst>
        </pc:picChg>
      </pc:sldChg>
      <pc:sldChg chg="addSp delSp modSp mod ord">
        <pc:chgData name="Susmita Khanra" userId="309219b8-633c-4d37-ba82-e91a3c41c9da" providerId="ADAL" clId="{0B28BB5B-4A25-4325-ACE9-2ED9126DD10A}" dt="2024-08-13T15:22:38.607" v="3412" actId="1076"/>
        <pc:sldMkLst>
          <pc:docMk/>
          <pc:sldMk cId="774898768" sldId="309"/>
        </pc:sldMkLst>
        <pc:spChg chg="add mod">
          <ac:chgData name="Susmita Khanra" userId="309219b8-633c-4d37-ba82-e91a3c41c9da" providerId="ADAL" clId="{0B28BB5B-4A25-4325-ACE9-2ED9126DD10A}" dt="2024-08-10T10:52:32.272" v="1783" actId="1076"/>
          <ac:spMkLst>
            <pc:docMk/>
            <pc:sldMk cId="774898768" sldId="309"/>
            <ac:spMk id="2" creationId="{4CEC7B3E-8317-891E-1A53-5D6B8B8CA681}"/>
          </ac:spMkLst>
        </pc:spChg>
        <pc:spChg chg="del">
          <ac:chgData name="Susmita Khanra" userId="309219b8-633c-4d37-ba82-e91a3c41c9da" providerId="ADAL" clId="{0B28BB5B-4A25-4325-ACE9-2ED9126DD10A}" dt="2024-08-06T15:27:12.473" v="763" actId="478"/>
          <ac:spMkLst>
            <pc:docMk/>
            <pc:sldMk cId="774898768" sldId="309"/>
            <ac:spMk id="2" creationId="{A29DE7F2-E890-4744-88DD-A75F5E300513}"/>
          </ac:spMkLst>
        </pc:spChg>
        <pc:spChg chg="add del mod">
          <ac:chgData name="Susmita Khanra" userId="309219b8-633c-4d37-ba82-e91a3c41c9da" providerId="ADAL" clId="{0B28BB5B-4A25-4325-ACE9-2ED9126DD10A}" dt="2024-08-13T15:19:42.185" v="3312"/>
          <ac:spMkLst>
            <pc:docMk/>
            <pc:sldMk cId="774898768" sldId="309"/>
            <ac:spMk id="3" creationId="{0B832B37-0BD1-2FB4-2D16-5083C64FC316}"/>
          </ac:spMkLst>
        </pc:spChg>
        <pc:spChg chg="del">
          <ac:chgData name="Susmita Khanra" userId="309219b8-633c-4d37-ba82-e91a3c41c9da" providerId="ADAL" clId="{0B28BB5B-4A25-4325-ACE9-2ED9126DD10A}" dt="2024-08-06T15:27:22.369" v="765" actId="478"/>
          <ac:spMkLst>
            <pc:docMk/>
            <pc:sldMk cId="774898768" sldId="309"/>
            <ac:spMk id="3" creationId="{6EDAC73C-E6A4-453D-B11A-1A391CDBFC6C}"/>
          </ac:spMkLst>
        </pc:spChg>
        <pc:spChg chg="del">
          <ac:chgData name="Susmita Khanra" userId="309219b8-633c-4d37-ba82-e91a3c41c9da" providerId="ADAL" clId="{0B28BB5B-4A25-4325-ACE9-2ED9126DD10A}" dt="2024-08-06T15:27:38.741" v="769" actId="478"/>
          <ac:spMkLst>
            <pc:docMk/>
            <pc:sldMk cId="774898768" sldId="309"/>
            <ac:spMk id="4" creationId="{305CF152-7103-4B02-BAD1-A6874B7D8500}"/>
          </ac:spMkLst>
        </pc:spChg>
        <pc:spChg chg="add">
          <ac:chgData name="Susmita Khanra" userId="309219b8-633c-4d37-ba82-e91a3c41c9da" providerId="ADAL" clId="{0B28BB5B-4A25-4325-ACE9-2ED9126DD10A}" dt="2024-08-13T15:18:51.690" v="3293"/>
          <ac:spMkLst>
            <pc:docMk/>
            <pc:sldMk cId="774898768" sldId="309"/>
            <ac:spMk id="4" creationId="{D19CEE9A-EFA8-4A54-F181-9A4AE3A106EF}"/>
          </ac:spMkLst>
        </pc:spChg>
        <pc:spChg chg="add mod">
          <ac:chgData name="Susmita Khanra" userId="309219b8-633c-4d37-ba82-e91a3c41c9da" providerId="ADAL" clId="{0B28BB5B-4A25-4325-ACE9-2ED9126DD10A}" dt="2024-08-13T15:19:36.345" v="3310" actId="14100"/>
          <ac:spMkLst>
            <pc:docMk/>
            <pc:sldMk cId="774898768" sldId="309"/>
            <ac:spMk id="6" creationId="{5FB25001-3AD6-6CC8-C02B-A012F8F68023}"/>
          </ac:spMkLst>
        </pc:spChg>
        <pc:spChg chg="add del mod">
          <ac:chgData name="Susmita Khanra" userId="309219b8-633c-4d37-ba82-e91a3c41c9da" providerId="ADAL" clId="{0B28BB5B-4A25-4325-ACE9-2ED9126DD10A}" dt="2024-08-06T15:27:04.007" v="762" actId="478"/>
          <ac:spMkLst>
            <pc:docMk/>
            <pc:sldMk cId="774898768" sldId="309"/>
            <ac:spMk id="6" creationId="{F0ACB986-6588-D447-47E0-BA03FC144AFC}"/>
          </ac:spMkLst>
        </pc:spChg>
        <pc:spChg chg="add del mod">
          <ac:chgData name="Susmita Khanra" userId="309219b8-633c-4d37-ba82-e91a3c41c9da" providerId="ADAL" clId="{0B28BB5B-4A25-4325-ACE9-2ED9126DD10A}" dt="2024-08-06T15:27:17.555" v="764" actId="478"/>
          <ac:spMkLst>
            <pc:docMk/>
            <pc:sldMk cId="774898768" sldId="309"/>
            <ac:spMk id="8" creationId="{3977AFCC-1C2F-1A73-24CC-2553A12A93AE}"/>
          </ac:spMkLst>
        </pc:spChg>
        <pc:spChg chg="add mod">
          <ac:chgData name="Susmita Khanra" userId="309219b8-633c-4d37-ba82-e91a3c41c9da" providerId="ADAL" clId="{0B28BB5B-4A25-4325-ACE9-2ED9126DD10A}" dt="2024-08-13T15:22:38.607" v="3412" actId="1076"/>
          <ac:spMkLst>
            <pc:docMk/>
            <pc:sldMk cId="774898768" sldId="309"/>
            <ac:spMk id="8" creationId="{8E8CDF6A-32A2-FBB2-075C-C70601AF0F69}"/>
          </ac:spMkLst>
        </pc:spChg>
        <pc:spChg chg="add">
          <ac:chgData name="Susmita Khanra" userId="309219b8-633c-4d37-ba82-e91a3c41c9da" providerId="ADAL" clId="{0B28BB5B-4A25-4325-ACE9-2ED9126DD10A}" dt="2024-08-13T15:19:54.700" v="3314"/>
          <ac:spMkLst>
            <pc:docMk/>
            <pc:sldMk cId="774898768" sldId="309"/>
            <ac:spMk id="9" creationId="{3EC796B4-AB94-7246-22A5-A3DE256D6F11}"/>
          </ac:spMkLst>
        </pc:spChg>
        <pc:spChg chg="add del mod">
          <ac:chgData name="Susmita Khanra" userId="309219b8-633c-4d37-ba82-e91a3c41c9da" providerId="ADAL" clId="{0B28BB5B-4A25-4325-ACE9-2ED9126DD10A}" dt="2024-08-06T15:27:26.040" v="766" actId="478"/>
          <ac:spMkLst>
            <pc:docMk/>
            <pc:sldMk cId="774898768" sldId="309"/>
            <ac:spMk id="12" creationId="{8C05BC7B-09FF-4C69-E313-15CD92A4930D}"/>
          </ac:spMkLst>
        </pc:spChg>
        <pc:spChg chg="add mod">
          <ac:chgData name="Susmita Khanra" userId="309219b8-633c-4d37-ba82-e91a3c41c9da" providerId="ADAL" clId="{0B28BB5B-4A25-4325-ACE9-2ED9126DD10A}" dt="2024-08-10T10:49:32.093" v="1769" actId="14100"/>
          <ac:spMkLst>
            <pc:docMk/>
            <pc:sldMk cId="774898768" sldId="309"/>
            <ac:spMk id="13" creationId="{3EF4CCB0-A927-0215-790D-8E0A073E60F7}"/>
          </ac:spMkLst>
        </pc:spChg>
        <pc:spChg chg="add del mod">
          <ac:chgData name="Susmita Khanra" userId="309219b8-633c-4d37-ba82-e91a3c41c9da" providerId="ADAL" clId="{0B28BB5B-4A25-4325-ACE9-2ED9126DD10A}" dt="2024-08-10T10:52:23.570" v="1782" actId="14100"/>
          <ac:spMkLst>
            <pc:docMk/>
            <pc:sldMk cId="774898768" sldId="309"/>
            <ac:spMk id="14" creationId="{2C638474-86F9-77DC-15A1-47CE24CEC48D}"/>
          </ac:spMkLst>
        </pc:spChg>
        <pc:spChg chg="del">
          <ac:chgData name="Susmita Khanra" userId="309219b8-633c-4d37-ba82-e91a3c41c9da" providerId="ADAL" clId="{0B28BB5B-4A25-4325-ACE9-2ED9126DD10A}" dt="2024-08-06T15:26:57.218" v="760" actId="478"/>
          <ac:spMkLst>
            <pc:docMk/>
            <pc:sldMk cId="774898768" sldId="309"/>
            <ac:spMk id="42" creationId="{443A58A5-9341-4510-9362-41E4208DF42E}"/>
          </ac:spMkLst>
        </pc:spChg>
        <pc:spChg chg="del">
          <ac:chgData name="Susmita Khanra" userId="309219b8-633c-4d37-ba82-e91a3c41c9da" providerId="ADAL" clId="{0B28BB5B-4A25-4325-ACE9-2ED9126DD10A}" dt="2024-08-06T15:27:51.646" v="771" actId="478"/>
          <ac:spMkLst>
            <pc:docMk/>
            <pc:sldMk cId="774898768" sldId="309"/>
            <ac:spMk id="48" creationId="{23088D16-5B9A-4FA6-9B01-40E8B1D41F18}"/>
          </ac:spMkLst>
        </pc:spChg>
        <pc:spChg chg="del">
          <ac:chgData name="Susmita Khanra" userId="309219b8-633c-4d37-ba82-e91a3c41c9da" providerId="ADAL" clId="{0B28BB5B-4A25-4325-ACE9-2ED9126DD10A}" dt="2024-08-06T15:27:44.271" v="770" actId="478"/>
          <ac:spMkLst>
            <pc:docMk/>
            <pc:sldMk cId="774898768" sldId="309"/>
            <ac:spMk id="49" creationId="{C258616B-F8D3-4DFF-90F3-7FA5FCBBDCF6}"/>
          </ac:spMkLst>
        </pc:spChg>
        <pc:picChg chg="add mod">
          <ac:chgData name="Susmita Khanra" userId="309219b8-633c-4d37-ba82-e91a3c41c9da" providerId="ADAL" clId="{0B28BB5B-4A25-4325-ACE9-2ED9126DD10A}" dt="2024-08-10T10:50:43.386" v="1776" actId="14100"/>
          <ac:picMkLst>
            <pc:docMk/>
            <pc:sldMk cId="774898768" sldId="309"/>
            <ac:picMk id="5" creationId="{D7BD3512-BB44-1E22-2033-1CBE3A357245}"/>
          </ac:picMkLst>
        </pc:picChg>
        <pc:picChg chg="add mod">
          <ac:chgData name="Susmita Khanra" userId="309219b8-633c-4d37-ba82-e91a3c41c9da" providerId="ADAL" clId="{0B28BB5B-4A25-4325-ACE9-2ED9126DD10A}" dt="2024-08-10T10:50:34.669" v="1775" actId="1076"/>
          <ac:picMkLst>
            <pc:docMk/>
            <pc:sldMk cId="774898768" sldId="309"/>
            <ac:picMk id="7" creationId="{99EB6E70-E582-9631-0465-AF73906ABD87}"/>
          </ac:picMkLst>
        </pc:picChg>
        <pc:picChg chg="add del mod">
          <ac:chgData name="Susmita Khanra" userId="309219b8-633c-4d37-ba82-e91a3c41c9da" providerId="ADAL" clId="{0B28BB5B-4A25-4325-ACE9-2ED9126DD10A}" dt="2024-08-10T10:51:43.072" v="1779" actId="14826"/>
          <ac:picMkLst>
            <pc:docMk/>
            <pc:sldMk cId="774898768" sldId="309"/>
            <ac:picMk id="31" creationId="{2DE7EEDD-7A34-4798-BB47-E2ECC8E90015}"/>
          </ac:picMkLst>
        </pc:picChg>
        <pc:cxnChg chg="del">
          <ac:chgData name="Susmita Khanra" userId="309219b8-633c-4d37-ba82-e91a3c41c9da" providerId="ADAL" clId="{0B28BB5B-4A25-4325-ACE9-2ED9126DD10A}" dt="2024-08-06T15:27:35.147" v="768" actId="478"/>
          <ac:cxnSpMkLst>
            <pc:docMk/>
            <pc:sldMk cId="774898768" sldId="309"/>
            <ac:cxnSpMk id="17" creationId="{0D294A10-6915-4D50-9FD0-965DEAC3533D}"/>
          </ac:cxnSpMkLst>
        </pc:cxnChg>
        <pc:cxnChg chg="del">
          <ac:chgData name="Susmita Khanra" userId="309219b8-633c-4d37-ba82-e91a3c41c9da" providerId="ADAL" clId="{0B28BB5B-4A25-4325-ACE9-2ED9126DD10A}" dt="2024-08-06T15:27:31.435" v="767" actId="478"/>
          <ac:cxnSpMkLst>
            <pc:docMk/>
            <pc:sldMk cId="774898768" sldId="309"/>
            <ac:cxnSpMk id="18" creationId="{0A1909CD-35D4-4769-B414-02C6C4E08039}"/>
          </ac:cxnSpMkLst>
        </pc:cxnChg>
      </pc:sldChg>
      <pc:sldChg chg="del">
        <pc:chgData name="Susmita Khanra" userId="309219b8-633c-4d37-ba82-e91a3c41c9da" providerId="ADAL" clId="{0B28BB5B-4A25-4325-ACE9-2ED9126DD10A}" dt="2024-08-13T14:37:38.800" v="2324" actId="2696"/>
        <pc:sldMkLst>
          <pc:docMk/>
          <pc:sldMk cId="3078356834" sldId="310"/>
        </pc:sldMkLst>
      </pc:sldChg>
      <pc:sldChg chg="addSp delSp modSp mod ord">
        <pc:chgData name="Susmita Khanra" userId="309219b8-633c-4d37-ba82-e91a3c41c9da" providerId="ADAL" clId="{0B28BB5B-4A25-4325-ACE9-2ED9126DD10A}" dt="2024-08-06T17:11:53.873" v="1223" actId="14100"/>
        <pc:sldMkLst>
          <pc:docMk/>
          <pc:sldMk cId="212767927" sldId="311"/>
        </pc:sldMkLst>
        <pc:spChg chg="mod">
          <ac:chgData name="Susmita Khanra" userId="309219b8-633c-4d37-ba82-e91a3c41c9da" providerId="ADAL" clId="{0B28BB5B-4A25-4325-ACE9-2ED9126DD10A}" dt="2024-08-06T16:39:37.479" v="1218" actId="20577"/>
          <ac:spMkLst>
            <pc:docMk/>
            <pc:sldMk cId="212767927" sldId="311"/>
            <ac:spMk id="2" creationId="{A106B2E4-7115-4A6C-B218-5316CEB06D2F}"/>
          </ac:spMkLst>
        </pc:spChg>
        <pc:spChg chg="del">
          <ac:chgData name="Susmita Khanra" userId="309219b8-633c-4d37-ba82-e91a3c41c9da" providerId="ADAL" clId="{0B28BB5B-4A25-4325-ACE9-2ED9126DD10A}" dt="2024-08-06T16:39:31.247" v="1217" actId="478"/>
          <ac:spMkLst>
            <pc:docMk/>
            <pc:sldMk cId="212767927" sldId="311"/>
            <ac:spMk id="10" creationId="{5E643564-06FF-4BE0-AC64-EC992EFC7627}"/>
          </ac:spMkLst>
        </pc:spChg>
        <pc:spChg chg="del mod">
          <ac:chgData name="Susmita Khanra" userId="309219b8-633c-4d37-ba82-e91a3c41c9da" providerId="ADAL" clId="{0B28BB5B-4A25-4325-ACE9-2ED9126DD10A}" dt="2024-08-06T16:39:23.570" v="1216" actId="478"/>
          <ac:spMkLst>
            <pc:docMk/>
            <pc:sldMk cId="212767927" sldId="311"/>
            <ac:spMk id="11" creationId="{F6958328-9D7A-4E97-B660-2EA8E225BB56}"/>
          </ac:spMkLst>
        </pc:spChg>
        <pc:picChg chg="add mod">
          <ac:chgData name="Susmita Khanra" userId="309219b8-633c-4d37-ba82-e91a3c41c9da" providerId="ADAL" clId="{0B28BB5B-4A25-4325-ACE9-2ED9126DD10A}" dt="2024-08-06T17:11:53.873" v="1223" actId="14100"/>
          <ac:picMkLst>
            <pc:docMk/>
            <pc:sldMk cId="212767927" sldId="311"/>
            <ac:picMk id="5" creationId="{336958C3-1471-0E0C-F353-AB625BBA54B6}"/>
          </ac:picMkLst>
        </pc:picChg>
      </pc:sldChg>
      <pc:sldChg chg="del">
        <pc:chgData name="Susmita Khanra" userId="309219b8-633c-4d37-ba82-e91a3c41c9da" providerId="ADAL" clId="{0B28BB5B-4A25-4325-ACE9-2ED9126DD10A}" dt="2024-08-13T14:37:54.691" v="2327" actId="2696"/>
        <pc:sldMkLst>
          <pc:docMk/>
          <pc:sldMk cId="2352886442" sldId="314"/>
        </pc:sldMkLst>
      </pc:sldChg>
      <pc:sldChg chg="addSp delSp modSp mod ord">
        <pc:chgData name="Susmita Khanra" userId="309219b8-633c-4d37-ba82-e91a3c41c9da" providerId="ADAL" clId="{0B28BB5B-4A25-4325-ACE9-2ED9126DD10A}" dt="2024-08-10T05:38:31.870" v="1292" actId="14826"/>
        <pc:sldMkLst>
          <pc:docMk/>
          <pc:sldMk cId="3529147684" sldId="322"/>
        </pc:sldMkLst>
        <pc:spChg chg="mod">
          <ac:chgData name="Susmita Khanra" userId="309219b8-633c-4d37-ba82-e91a3c41c9da" providerId="ADAL" clId="{0B28BB5B-4A25-4325-ACE9-2ED9126DD10A}" dt="2024-08-06T17:17:01.832" v="1285" actId="20577"/>
          <ac:spMkLst>
            <pc:docMk/>
            <pc:sldMk cId="3529147684" sldId="322"/>
            <ac:spMk id="2" creationId="{D2D07C42-2E7B-40D1-A2FD-075F7DB39973}"/>
          </ac:spMkLst>
        </pc:spChg>
        <pc:spChg chg="del">
          <ac:chgData name="Susmita Khanra" userId="309219b8-633c-4d37-ba82-e91a3c41c9da" providerId="ADAL" clId="{0B28BB5B-4A25-4325-ACE9-2ED9126DD10A}" dt="2024-08-06T17:15:37.504" v="1234" actId="478"/>
          <ac:spMkLst>
            <pc:docMk/>
            <pc:sldMk cId="3529147684" sldId="322"/>
            <ac:spMk id="3" creationId="{9846EDBD-9882-4D3C-866D-07301A03447F}"/>
          </ac:spMkLst>
        </pc:spChg>
        <pc:spChg chg="del mod">
          <ac:chgData name="Susmita Khanra" userId="309219b8-633c-4d37-ba82-e91a3c41c9da" providerId="ADAL" clId="{0B28BB5B-4A25-4325-ACE9-2ED9126DD10A}" dt="2024-08-06T17:12:54.619" v="1231" actId="478"/>
          <ac:spMkLst>
            <pc:docMk/>
            <pc:sldMk cId="3529147684" sldId="322"/>
            <ac:spMk id="4" creationId="{7E5C5EBD-4BF2-4C35-AAD4-FCA9EE59945A}"/>
          </ac:spMkLst>
        </pc:spChg>
        <pc:spChg chg="add del mod">
          <ac:chgData name="Susmita Khanra" userId="309219b8-633c-4d37-ba82-e91a3c41c9da" providerId="ADAL" clId="{0B28BB5B-4A25-4325-ACE9-2ED9126DD10A}" dt="2024-08-10T05:37:52.857" v="1291" actId="478"/>
          <ac:spMkLst>
            <pc:docMk/>
            <pc:sldMk cId="3529147684" sldId="322"/>
            <ac:spMk id="4" creationId="{BEA9B255-AE8D-EECB-3A91-405B8DD8FC04}"/>
          </ac:spMkLst>
        </pc:spChg>
        <pc:spChg chg="add del mod">
          <ac:chgData name="Susmita Khanra" userId="309219b8-633c-4d37-ba82-e91a3c41c9da" providerId="ADAL" clId="{0B28BB5B-4A25-4325-ACE9-2ED9126DD10A}" dt="2024-08-06T17:15:41.713" v="1235" actId="478"/>
          <ac:spMkLst>
            <pc:docMk/>
            <pc:sldMk cId="3529147684" sldId="322"/>
            <ac:spMk id="6" creationId="{7DDFE0A0-8E9D-3DD6-F850-E84125BF94F5}"/>
          </ac:spMkLst>
        </pc:spChg>
        <pc:spChg chg="mod">
          <ac:chgData name="Susmita Khanra" userId="309219b8-633c-4d37-ba82-e91a3c41c9da" providerId="ADAL" clId="{0B28BB5B-4A25-4325-ACE9-2ED9126DD10A}" dt="2024-08-06T17:16:35.647" v="1281" actId="1076"/>
          <ac:spMkLst>
            <pc:docMk/>
            <pc:sldMk cId="3529147684" sldId="322"/>
            <ac:spMk id="12" creationId="{09377A72-C52E-43E3-BAE5-A220E2470A04}"/>
          </ac:spMkLst>
        </pc:spChg>
        <pc:spChg chg="del">
          <ac:chgData name="Susmita Khanra" userId="309219b8-633c-4d37-ba82-e91a3c41c9da" providerId="ADAL" clId="{0B28BB5B-4A25-4325-ACE9-2ED9126DD10A}" dt="2024-08-06T17:12:45.887" v="1229" actId="478"/>
          <ac:spMkLst>
            <pc:docMk/>
            <pc:sldMk cId="3529147684" sldId="322"/>
            <ac:spMk id="23" creationId="{0A886B53-7605-43B5-BA90-9DCE1EDAEEDC}"/>
          </ac:spMkLst>
        </pc:spChg>
        <pc:spChg chg="del">
          <ac:chgData name="Susmita Khanra" userId="309219b8-633c-4d37-ba82-e91a3c41c9da" providerId="ADAL" clId="{0B28BB5B-4A25-4325-ACE9-2ED9126DD10A}" dt="2024-08-06T17:12:41.340" v="1228" actId="478"/>
          <ac:spMkLst>
            <pc:docMk/>
            <pc:sldMk cId="3529147684" sldId="322"/>
            <ac:spMk id="24" creationId="{DB42389C-D50B-4ACA-A9CC-C77F458A3C8B}"/>
          </ac:spMkLst>
        </pc:spChg>
        <pc:picChg chg="add del mod">
          <ac:chgData name="Susmita Khanra" userId="309219b8-633c-4d37-ba82-e91a3c41c9da" providerId="ADAL" clId="{0B28BB5B-4A25-4325-ACE9-2ED9126DD10A}" dt="2024-08-10T05:38:31.870" v="1292" actId="14826"/>
          <ac:picMkLst>
            <pc:docMk/>
            <pc:sldMk cId="3529147684" sldId="322"/>
            <ac:picMk id="10" creationId="{4F7633EB-BCAC-40D5-B7D8-3B7F0773E1EC}"/>
          </ac:picMkLst>
        </pc:picChg>
        <pc:cxnChg chg="add mod">
          <ac:chgData name="Susmita Khanra" userId="309219b8-633c-4d37-ba82-e91a3c41c9da" providerId="ADAL" clId="{0B28BB5B-4A25-4325-ACE9-2ED9126DD10A}" dt="2024-08-06T17:17:43.278" v="1288" actId="1076"/>
          <ac:cxnSpMkLst>
            <pc:docMk/>
            <pc:sldMk cId="3529147684" sldId="322"/>
            <ac:cxnSpMk id="7" creationId="{BFC22FA1-3643-FF6E-05F9-067177D7A9D3}"/>
          </ac:cxnSpMkLst>
        </pc:cxnChg>
        <pc:cxnChg chg="del">
          <ac:chgData name="Susmita Khanra" userId="309219b8-633c-4d37-ba82-e91a3c41c9da" providerId="ADAL" clId="{0B28BB5B-4A25-4325-ACE9-2ED9126DD10A}" dt="2024-08-06T17:12:57.964" v="1232" actId="478"/>
          <ac:cxnSpMkLst>
            <pc:docMk/>
            <pc:sldMk cId="3529147684" sldId="322"/>
            <ac:cxnSpMk id="18" creationId="{D72A95B0-2788-4A22-891C-B367C2C5A1D4}"/>
          </ac:cxnSpMkLst>
        </pc:cxnChg>
        <pc:cxnChg chg="mod">
          <ac:chgData name="Susmita Khanra" userId="309219b8-633c-4d37-ba82-e91a3c41c9da" providerId="ADAL" clId="{0B28BB5B-4A25-4325-ACE9-2ED9126DD10A}" dt="2024-08-06T17:17:13.679" v="1286" actId="1076"/>
          <ac:cxnSpMkLst>
            <pc:docMk/>
            <pc:sldMk cId="3529147684" sldId="322"/>
            <ac:cxnSpMk id="28" creationId="{1C14AB08-6B78-1B48-8C50-110B541B9799}"/>
          </ac:cxnSpMkLst>
        </pc:cxnChg>
        <pc:cxnChg chg="del">
          <ac:chgData name="Susmita Khanra" userId="309219b8-633c-4d37-ba82-e91a3c41c9da" providerId="ADAL" clId="{0B28BB5B-4A25-4325-ACE9-2ED9126DD10A}" dt="2024-08-06T17:13:01.303" v="1233" actId="478"/>
          <ac:cxnSpMkLst>
            <pc:docMk/>
            <pc:sldMk cId="3529147684" sldId="322"/>
            <ac:cxnSpMk id="48" creationId="{06154599-9C4F-4DFF-A891-4DFE58A6352A}"/>
          </ac:cxnSpMkLst>
        </pc:cxnChg>
      </pc:sldChg>
      <pc:sldChg chg="del">
        <pc:chgData name="Susmita Khanra" userId="309219b8-633c-4d37-ba82-e91a3c41c9da" providerId="ADAL" clId="{0B28BB5B-4A25-4325-ACE9-2ED9126DD10A}" dt="2024-08-13T14:37:42.994" v="2325" actId="2696"/>
        <pc:sldMkLst>
          <pc:docMk/>
          <pc:sldMk cId="837930412" sldId="324"/>
        </pc:sldMkLst>
      </pc:sldChg>
      <pc:sldChg chg="addSp delSp modSp mod">
        <pc:chgData name="Susmita Khanra" userId="309219b8-633c-4d37-ba82-e91a3c41c9da" providerId="ADAL" clId="{0B28BB5B-4A25-4325-ACE9-2ED9126DD10A}" dt="2024-08-14T04:22:11.503" v="4372" actId="122"/>
        <pc:sldMkLst>
          <pc:docMk/>
          <pc:sldMk cId="2686100954" sldId="325"/>
        </pc:sldMkLst>
        <pc:spChg chg="mod">
          <ac:chgData name="Susmita Khanra" userId="309219b8-633c-4d37-ba82-e91a3c41c9da" providerId="ADAL" clId="{0B28BB5B-4A25-4325-ACE9-2ED9126DD10A}" dt="2024-08-13T17:14:36.090" v="3833" actId="255"/>
          <ac:spMkLst>
            <pc:docMk/>
            <pc:sldMk cId="2686100954" sldId="325"/>
            <ac:spMk id="2" creationId="{C0762DA2-02E0-4172-94FD-1700F4DBE134}"/>
          </ac:spMkLst>
        </pc:spChg>
        <pc:spChg chg="mod">
          <ac:chgData name="Susmita Khanra" userId="309219b8-633c-4d37-ba82-e91a3c41c9da" providerId="ADAL" clId="{0B28BB5B-4A25-4325-ACE9-2ED9126DD10A}" dt="2024-08-13T17:04:17.180" v="3807" actId="20577"/>
          <ac:spMkLst>
            <pc:docMk/>
            <pc:sldMk cId="2686100954" sldId="325"/>
            <ac:spMk id="3" creationId="{6A01CEDA-E0CE-4863-A93C-2A0FF41234C9}"/>
          </ac:spMkLst>
        </pc:spChg>
        <pc:spChg chg="del">
          <ac:chgData name="Susmita Khanra" userId="309219b8-633c-4d37-ba82-e91a3c41c9da" providerId="ADAL" clId="{0B28BB5B-4A25-4325-ACE9-2ED9126DD10A}" dt="2024-08-13T17:04:02.101" v="3704" actId="478"/>
          <ac:spMkLst>
            <pc:docMk/>
            <pc:sldMk cId="2686100954" sldId="325"/>
            <ac:spMk id="4" creationId="{68AAFBF6-4A9F-4F07-96BE-DF8E96E88EDB}"/>
          </ac:spMkLst>
        </pc:spChg>
        <pc:spChg chg="add mod">
          <ac:chgData name="Susmita Khanra" userId="309219b8-633c-4d37-ba82-e91a3c41c9da" providerId="ADAL" clId="{0B28BB5B-4A25-4325-ACE9-2ED9126DD10A}" dt="2024-08-14T04:22:11.503" v="4372" actId="122"/>
          <ac:spMkLst>
            <pc:docMk/>
            <pc:sldMk cId="2686100954" sldId="325"/>
            <ac:spMk id="4" creationId="{7DDE3E28-F44E-7CB5-DFA4-86F4661FDDD1}"/>
          </ac:spMkLst>
        </pc:spChg>
        <pc:spChg chg="add del mod">
          <ac:chgData name="Susmita Khanra" userId="309219b8-633c-4d37-ba82-e91a3c41c9da" providerId="ADAL" clId="{0B28BB5B-4A25-4325-ACE9-2ED9126DD10A}" dt="2024-08-13T17:04:06.798" v="3705" actId="478"/>
          <ac:spMkLst>
            <pc:docMk/>
            <pc:sldMk cId="2686100954" sldId="325"/>
            <ac:spMk id="8" creationId="{92FDE269-9EC2-458C-CA47-3A18DF3245BB}"/>
          </ac:spMkLst>
        </pc:spChg>
        <pc:spChg chg="mod">
          <ac:chgData name="Susmita Khanra" userId="309219b8-633c-4d37-ba82-e91a3c41c9da" providerId="ADAL" clId="{0B28BB5B-4A25-4325-ACE9-2ED9126DD10A}" dt="2024-08-13T17:11:20.061" v="3812" actId="1076"/>
          <ac:spMkLst>
            <pc:docMk/>
            <pc:sldMk cId="2686100954" sldId="325"/>
            <ac:spMk id="14" creationId="{372E3734-7075-422A-B75E-10097393E4FE}"/>
          </ac:spMkLst>
        </pc:spChg>
        <pc:spChg chg="del">
          <ac:chgData name="Susmita Khanra" userId="309219b8-633c-4d37-ba82-e91a3c41c9da" providerId="ADAL" clId="{0B28BB5B-4A25-4325-ACE9-2ED9126DD10A}" dt="2024-08-13T17:06:12.133" v="3810" actId="478"/>
          <ac:spMkLst>
            <pc:docMk/>
            <pc:sldMk cId="2686100954" sldId="325"/>
            <ac:spMk id="26" creationId="{C23AE46B-8CB3-416E-B4A7-364BD6008796}"/>
          </ac:spMkLst>
        </pc:spChg>
        <pc:spChg chg="del">
          <ac:chgData name="Susmita Khanra" userId="309219b8-633c-4d37-ba82-e91a3c41c9da" providerId="ADAL" clId="{0B28BB5B-4A25-4325-ACE9-2ED9126DD10A}" dt="2024-08-13T17:06:06.332" v="3809" actId="478"/>
          <ac:spMkLst>
            <pc:docMk/>
            <pc:sldMk cId="2686100954" sldId="325"/>
            <ac:spMk id="27" creationId="{B65BF802-7CBC-4FBA-AA31-0153CDEC341B}"/>
          </ac:spMkLst>
        </pc:spChg>
        <pc:picChg chg="del">
          <ac:chgData name="Susmita Khanra" userId="309219b8-633c-4d37-ba82-e91a3c41c9da" providerId="ADAL" clId="{0B28BB5B-4A25-4325-ACE9-2ED9126DD10A}" dt="2024-08-13T17:03:57.362" v="3703" actId="478"/>
          <ac:picMkLst>
            <pc:docMk/>
            <pc:sldMk cId="2686100954" sldId="325"/>
            <ac:picMk id="6" creationId="{DF70C51B-031C-B14C-9CC6-8FE7282DE31A}"/>
          </ac:picMkLst>
        </pc:picChg>
        <pc:picChg chg="mod">
          <ac:chgData name="Susmita Khanra" userId="309219b8-633c-4d37-ba82-e91a3c41c9da" providerId="ADAL" clId="{0B28BB5B-4A25-4325-ACE9-2ED9126DD10A}" dt="2024-08-13T17:05:53.386" v="3808" actId="14826"/>
          <ac:picMkLst>
            <pc:docMk/>
            <pc:sldMk cId="2686100954" sldId="325"/>
            <ac:picMk id="67" creationId="{4BA5FF67-CDC2-43D4-95CF-63F901ADC5FA}"/>
          </ac:picMkLst>
        </pc:picChg>
      </pc:sldChg>
      <pc:sldChg chg="del">
        <pc:chgData name="Susmita Khanra" userId="309219b8-633c-4d37-ba82-e91a3c41c9da" providerId="ADAL" clId="{0B28BB5B-4A25-4325-ACE9-2ED9126DD10A}" dt="2024-08-13T14:38:03.275" v="2328" actId="2696"/>
        <pc:sldMkLst>
          <pc:docMk/>
          <pc:sldMk cId="4018693454" sldId="326"/>
        </pc:sldMkLst>
      </pc:sldChg>
      <pc:sldChg chg="delSp modSp mod">
        <pc:chgData name="Susmita Khanra" userId="309219b8-633c-4d37-ba82-e91a3c41c9da" providerId="ADAL" clId="{0B28BB5B-4A25-4325-ACE9-2ED9126DD10A}" dt="2024-08-13T16:52:45.900" v="3599" actId="14100"/>
        <pc:sldMkLst>
          <pc:docMk/>
          <pc:sldMk cId="4138681485" sldId="327"/>
        </pc:sldMkLst>
        <pc:spChg chg="del">
          <ac:chgData name="Susmita Khanra" userId="309219b8-633c-4d37-ba82-e91a3c41c9da" providerId="ADAL" clId="{0B28BB5B-4A25-4325-ACE9-2ED9126DD10A}" dt="2024-08-06T11:35:47.437" v="69" actId="478"/>
          <ac:spMkLst>
            <pc:docMk/>
            <pc:sldMk cId="4138681485" sldId="327"/>
            <ac:spMk id="14" creationId="{D4560A44-8560-4402-B256-97C3C43073CA}"/>
          </ac:spMkLst>
        </pc:spChg>
        <pc:spChg chg="del mod">
          <ac:chgData name="Susmita Khanra" userId="309219b8-633c-4d37-ba82-e91a3c41c9da" providerId="ADAL" clId="{0B28BB5B-4A25-4325-ACE9-2ED9126DD10A}" dt="2024-08-06T11:35:41.435" v="68" actId="478"/>
          <ac:spMkLst>
            <pc:docMk/>
            <pc:sldMk cId="4138681485" sldId="327"/>
            <ac:spMk id="15" creationId="{42913DD8-54E8-4C9C-93C6-831E0A162809}"/>
          </ac:spMkLst>
        </pc:spChg>
        <pc:spChg chg="mod">
          <ac:chgData name="Susmita Khanra" userId="309219b8-633c-4d37-ba82-e91a3c41c9da" providerId="ADAL" clId="{0B28BB5B-4A25-4325-ACE9-2ED9126DD10A}" dt="2024-08-13T16:52:23.459" v="3598" actId="20577"/>
          <ac:spMkLst>
            <pc:docMk/>
            <pc:sldMk cId="4138681485" sldId="327"/>
            <ac:spMk id="16" creationId="{4B5CAEFB-3ACA-4146-81A1-3AF907AAED86}"/>
          </ac:spMkLst>
        </pc:spChg>
        <pc:picChg chg="mod">
          <ac:chgData name="Susmita Khanra" userId="309219b8-633c-4d37-ba82-e91a3c41c9da" providerId="ADAL" clId="{0B28BB5B-4A25-4325-ACE9-2ED9126DD10A}" dt="2024-08-13T16:52:45.900" v="3599" actId="14100"/>
          <ac:picMkLst>
            <pc:docMk/>
            <pc:sldMk cId="4138681485" sldId="327"/>
            <ac:picMk id="8" creationId="{548A53BA-7AEE-4BAB-A2AA-9234417FE05E}"/>
          </ac:picMkLst>
        </pc:picChg>
      </pc:sldChg>
      <pc:sldChg chg="addSp delSp modSp mod ord">
        <pc:chgData name="Susmita Khanra" userId="309219b8-633c-4d37-ba82-e91a3c41c9da" providerId="ADAL" clId="{0B28BB5B-4A25-4325-ACE9-2ED9126DD10A}" dt="2024-08-06T16:32:38.244" v="998" actId="20577"/>
        <pc:sldMkLst>
          <pc:docMk/>
          <pc:sldMk cId="1602703252" sldId="328"/>
        </pc:sldMkLst>
        <pc:spChg chg="mod">
          <ac:chgData name="Susmita Khanra" userId="309219b8-633c-4d37-ba82-e91a3c41c9da" providerId="ADAL" clId="{0B28BB5B-4A25-4325-ACE9-2ED9126DD10A}" dt="2024-08-06T16:24:36.029" v="826" actId="20577"/>
          <ac:spMkLst>
            <pc:docMk/>
            <pc:sldMk cId="1602703252" sldId="328"/>
            <ac:spMk id="2" creationId="{4B01963F-CB11-450F-B672-E11F4A6BF606}"/>
          </ac:spMkLst>
        </pc:spChg>
        <pc:spChg chg="add del mod">
          <ac:chgData name="Susmita Khanra" userId="309219b8-633c-4d37-ba82-e91a3c41c9da" providerId="ADAL" clId="{0B28BB5B-4A25-4325-ACE9-2ED9126DD10A}" dt="2024-08-06T16:28:50.375" v="896" actId="478"/>
          <ac:spMkLst>
            <pc:docMk/>
            <pc:sldMk cId="1602703252" sldId="328"/>
            <ac:spMk id="4" creationId="{EE2B84DA-C5E8-01CE-C09D-4A27DAFA8460}"/>
          </ac:spMkLst>
        </pc:spChg>
        <pc:spChg chg="add del mod">
          <ac:chgData name="Susmita Khanra" userId="309219b8-633c-4d37-ba82-e91a3c41c9da" providerId="ADAL" clId="{0B28BB5B-4A25-4325-ACE9-2ED9126DD10A}" dt="2024-08-06T16:28:11.062" v="874" actId="478"/>
          <ac:spMkLst>
            <pc:docMk/>
            <pc:sldMk cId="1602703252" sldId="328"/>
            <ac:spMk id="6" creationId="{80F497F9-18F8-0231-D615-8E700A50794C}"/>
          </ac:spMkLst>
        </pc:spChg>
        <pc:spChg chg="add del mod">
          <ac:chgData name="Susmita Khanra" userId="309219b8-633c-4d37-ba82-e91a3c41c9da" providerId="ADAL" clId="{0B28BB5B-4A25-4325-ACE9-2ED9126DD10A}" dt="2024-08-06T16:28:15.821" v="875" actId="478"/>
          <ac:spMkLst>
            <pc:docMk/>
            <pc:sldMk cId="1602703252" sldId="328"/>
            <ac:spMk id="8" creationId="{8D58858F-5105-9DF7-4E90-14C8584D9F4F}"/>
          </ac:spMkLst>
        </pc:spChg>
        <pc:spChg chg="add del mod">
          <ac:chgData name="Susmita Khanra" userId="309219b8-633c-4d37-ba82-e91a3c41c9da" providerId="ADAL" clId="{0B28BB5B-4A25-4325-ACE9-2ED9126DD10A}" dt="2024-08-06T16:28:19.141" v="876" actId="478"/>
          <ac:spMkLst>
            <pc:docMk/>
            <pc:sldMk cId="1602703252" sldId="328"/>
            <ac:spMk id="10" creationId="{8DC57268-D13B-4669-8E90-2D60470A8EFD}"/>
          </ac:spMkLst>
        </pc:spChg>
        <pc:spChg chg="add mod">
          <ac:chgData name="Susmita Khanra" userId="309219b8-633c-4d37-ba82-e91a3c41c9da" providerId="ADAL" clId="{0B28BB5B-4A25-4325-ACE9-2ED9126DD10A}" dt="2024-08-06T16:29:50.839" v="902" actId="14100"/>
          <ac:spMkLst>
            <pc:docMk/>
            <pc:sldMk cId="1602703252" sldId="328"/>
            <ac:spMk id="11" creationId="{F302AE58-AFB1-FD43-96C2-364B3ABB1F29}"/>
          </ac:spMkLst>
        </pc:spChg>
        <pc:spChg chg="add mod">
          <ac:chgData name="Susmita Khanra" userId="309219b8-633c-4d37-ba82-e91a3c41c9da" providerId="ADAL" clId="{0B28BB5B-4A25-4325-ACE9-2ED9126DD10A}" dt="2024-08-06T16:30:13.517" v="904" actId="20577"/>
          <ac:spMkLst>
            <pc:docMk/>
            <pc:sldMk cId="1602703252" sldId="328"/>
            <ac:spMk id="12" creationId="{405B3C34-4EFA-2BAD-9429-A24B75E76B4D}"/>
          </ac:spMkLst>
        </pc:spChg>
        <pc:spChg chg="add del mod">
          <ac:chgData name="Susmita Khanra" userId="309219b8-633c-4d37-ba82-e91a3c41c9da" providerId="ADAL" clId="{0B28BB5B-4A25-4325-ACE9-2ED9126DD10A}" dt="2024-08-06T16:28:53.129" v="897" actId="478"/>
          <ac:spMkLst>
            <pc:docMk/>
            <pc:sldMk cId="1602703252" sldId="328"/>
            <ac:spMk id="14" creationId="{924B46AF-71A6-2F9A-79D9-2F877DFE6077}"/>
          </ac:spMkLst>
        </pc:spChg>
        <pc:spChg chg="add mod">
          <ac:chgData name="Susmita Khanra" userId="309219b8-633c-4d37-ba82-e91a3c41c9da" providerId="ADAL" clId="{0B28BB5B-4A25-4325-ACE9-2ED9126DD10A}" dt="2024-08-06T16:30:31.055" v="906" actId="1076"/>
          <ac:spMkLst>
            <pc:docMk/>
            <pc:sldMk cId="1602703252" sldId="328"/>
            <ac:spMk id="15" creationId="{58C8D80F-D5CA-2AE2-7B71-A61D453C61B9}"/>
          </ac:spMkLst>
        </pc:spChg>
        <pc:spChg chg="add mod">
          <ac:chgData name="Susmita Khanra" userId="309219b8-633c-4d37-ba82-e91a3c41c9da" providerId="ADAL" clId="{0B28BB5B-4A25-4325-ACE9-2ED9126DD10A}" dt="2024-08-06T16:30:40.149" v="908" actId="1076"/>
          <ac:spMkLst>
            <pc:docMk/>
            <pc:sldMk cId="1602703252" sldId="328"/>
            <ac:spMk id="18" creationId="{4583A0C5-D1B2-4103-50A0-D175E23F5E91}"/>
          </ac:spMkLst>
        </pc:spChg>
        <pc:spChg chg="add mod">
          <ac:chgData name="Susmita Khanra" userId="309219b8-633c-4d37-ba82-e91a3c41c9da" providerId="ADAL" clId="{0B28BB5B-4A25-4325-ACE9-2ED9126DD10A}" dt="2024-08-06T16:30:52.014" v="910" actId="1076"/>
          <ac:spMkLst>
            <pc:docMk/>
            <pc:sldMk cId="1602703252" sldId="328"/>
            <ac:spMk id="19" creationId="{E2F7B5D0-606F-6090-A9A1-62B3B956D12B}"/>
          </ac:spMkLst>
        </pc:spChg>
        <pc:spChg chg="add mod">
          <ac:chgData name="Susmita Khanra" userId="309219b8-633c-4d37-ba82-e91a3c41c9da" providerId="ADAL" clId="{0B28BB5B-4A25-4325-ACE9-2ED9126DD10A}" dt="2024-08-06T16:31:54.299" v="938" actId="20577"/>
          <ac:spMkLst>
            <pc:docMk/>
            <pc:sldMk cId="1602703252" sldId="328"/>
            <ac:spMk id="20" creationId="{B5E6D4C4-E834-CD30-0B49-D1D34F467775}"/>
          </ac:spMkLst>
        </pc:spChg>
        <pc:spChg chg="add mod">
          <ac:chgData name="Susmita Khanra" userId="309219b8-633c-4d37-ba82-e91a3c41c9da" providerId="ADAL" clId="{0B28BB5B-4A25-4325-ACE9-2ED9126DD10A}" dt="2024-08-06T16:32:12.464" v="960" actId="20577"/>
          <ac:spMkLst>
            <pc:docMk/>
            <pc:sldMk cId="1602703252" sldId="328"/>
            <ac:spMk id="21" creationId="{C353249B-B763-278E-70C2-AD7B0391C757}"/>
          </ac:spMkLst>
        </pc:spChg>
        <pc:spChg chg="add mod">
          <ac:chgData name="Susmita Khanra" userId="309219b8-633c-4d37-ba82-e91a3c41c9da" providerId="ADAL" clId="{0B28BB5B-4A25-4325-ACE9-2ED9126DD10A}" dt="2024-08-06T16:32:38.244" v="998" actId="20577"/>
          <ac:spMkLst>
            <pc:docMk/>
            <pc:sldMk cId="1602703252" sldId="328"/>
            <ac:spMk id="22" creationId="{4DB5CC08-9FAF-FC76-2F19-BB51957C9785}"/>
          </ac:spMkLst>
        </pc:spChg>
        <pc:spChg chg="del">
          <ac:chgData name="Susmita Khanra" userId="309219b8-633c-4d37-ba82-e91a3c41c9da" providerId="ADAL" clId="{0B28BB5B-4A25-4325-ACE9-2ED9126DD10A}" dt="2024-08-06T16:26:27.444" v="852" actId="478"/>
          <ac:spMkLst>
            <pc:docMk/>
            <pc:sldMk cId="1602703252" sldId="328"/>
            <ac:spMk id="51" creationId="{3CDED74B-1561-4B78-9E3F-79FFFD3A3BBA}"/>
          </ac:spMkLst>
        </pc:spChg>
        <pc:spChg chg="del">
          <ac:chgData name="Susmita Khanra" userId="309219b8-633c-4d37-ba82-e91a3c41c9da" providerId="ADAL" clId="{0B28BB5B-4A25-4325-ACE9-2ED9126DD10A}" dt="2024-08-06T16:26:17.026" v="851" actId="478"/>
          <ac:spMkLst>
            <pc:docMk/>
            <pc:sldMk cId="1602703252" sldId="328"/>
            <ac:spMk id="52" creationId="{6BA51EF8-D2EF-4895-AC15-AA5FB6334953}"/>
          </ac:spMkLst>
        </pc:spChg>
        <pc:graphicFrameChg chg="del mod">
          <ac:chgData name="Susmita Khanra" userId="309219b8-633c-4d37-ba82-e91a3c41c9da" providerId="ADAL" clId="{0B28BB5B-4A25-4325-ACE9-2ED9126DD10A}" dt="2024-08-06T16:25:00.816" v="828" actId="478"/>
          <ac:graphicFrameMkLst>
            <pc:docMk/>
            <pc:sldMk cId="1602703252" sldId="328"/>
            <ac:graphicFrameMk id="16" creationId="{32624516-9F20-481A-B516-DE105E77B7E5}"/>
          </ac:graphicFrameMkLst>
        </pc:graphicFrameChg>
        <pc:graphicFrameChg chg="del">
          <ac:chgData name="Susmita Khanra" userId="309219b8-633c-4d37-ba82-e91a3c41c9da" providerId="ADAL" clId="{0B28BB5B-4A25-4325-ACE9-2ED9126DD10A}" dt="2024-08-06T16:25:36.470" v="848" actId="478"/>
          <ac:graphicFrameMkLst>
            <pc:docMk/>
            <pc:sldMk cId="1602703252" sldId="328"/>
            <ac:graphicFrameMk id="17" creationId="{F3F9303C-A758-48FE-A3B3-1B85E21FC976}"/>
          </ac:graphicFrameMkLst>
        </pc:graphicFrameChg>
        <pc:graphicFrameChg chg="del">
          <ac:chgData name="Susmita Khanra" userId="309219b8-633c-4d37-ba82-e91a3c41c9da" providerId="ADAL" clId="{0B28BB5B-4A25-4325-ACE9-2ED9126DD10A}" dt="2024-08-06T16:26:04.885" v="849" actId="478"/>
          <ac:graphicFrameMkLst>
            <pc:docMk/>
            <pc:sldMk cId="1602703252" sldId="328"/>
            <ac:graphicFrameMk id="40" creationId="{8A33ECD3-83D1-4549-8A21-BECF77D5F920}"/>
          </ac:graphicFrameMkLst>
        </pc:graphicFrameChg>
        <pc:graphicFrameChg chg="del">
          <ac:chgData name="Susmita Khanra" userId="309219b8-633c-4d37-ba82-e91a3c41c9da" providerId="ADAL" clId="{0B28BB5B-4A25-4325-ACE9-2ED9126DD10A}" dt="2024-08-06T16:26:11.462" v="850" actId="478"/>
          <ac:graphicFrameMkLst>
            <pc:docMk/>
            <pc:sldMk cId="1602703252" sldId="328"/>
            <ac:graphicFrameMk id="43" creationId="{1C713805-46DB-4FFF-9938-3DFB7986DD7B}"/>
          </ac:graphicFrameMkLst>
        </pc:graphicFrameChg>
      </pc:sldChg>
      <pc:sldChg chg="addSp delSp modSp add mod">
        <pc:chgData name="Susmita Khanra" userId="309219b8-633c-4d37-ba82-e91a3c41c9da" providerId="ADAL" clId="{0B28BB5B-4A25-4325-ACE9-2ED9126DD10A}" dt="2024-08-13T15:17:40.067" v="3288" actId="14100"/>
        <pc:sldMkLst>
          <pc:docMk/>
          <pc:sldMk cId="22799632" sldId="329"/>
        </pc:sldMkLst>
        <pc:spChg chg="mod">
          <ac:chgData name="Susmita Khanra" userId="309219b8-633c-4d37-ba82-e91a3c41c9da" providerId="ADAL" clId="{0B28BB5B-4A25-4325-ACE9-2ED9126DD10A}" dt="2024-08-13T15:17:40.067" v="3288" actId="14100"/>
          <ac:spMkLst>
            <pc:docMk/>
            <pc:sldMk cId="22799632" sldId="329"/>
            <ac:spMk id="3" creationId="{0B832B37-0BD1-2FB4-2D16-5083C64FC316}"/>
          </ac:spMkLst>
        </pc:spChg>
        <pc:picChg chg="del">
          <ac:chgData name="Susmita Khanra" userId="309219b8-633c-4d37-ba82-e91a3c41c9da" providerId="ADAL" clId="{0B28BB5B-4A25-4325-ACE9-2ED9126DD10A}" dt="2024-08-10T10:53:47.352" v="1785" actId="478"/>
          <ac:picMkLst>
            <pc:docMk/>
            <pc:sldMk cId="22799632" sldId="329"/>
            <ac:picMk id="5" creationId="{D7BD3512-BB44-1E22-2033-1CBE3A357245}"/>
          </ac:picMkLst>
        </pc:picChg>
        <pc:picChg chg="add mod">
          <ac:chgData name="Susmita Khanra" userId="309219b8-633c-4d37-ba82-e91a3c41c9da" providerId="ADAL" clId="{0B28BB5B-4A25-4325-ACE9-2ED9126DD10A}" dt="2024-08-10T10:55:14.938" v="1793" actId="14100"/>
          <ac:picMkLst>
            <pc:docMk/>
            <pc:sldMk cId="22799632" sldId="329"/>
            <ac:picMk id="6" creationId="{780C6BC9-74C7-C56B-AF88-613B249B5771}"/>
          </ac:picMkLst>
        </pc:picChg>
        <pc:picChg chg="del">
          <ac:chgData name="Susmita Khanra" userId="309219b8-633c-4d37-ba82-e91a3c41c9da" providerId="ADAL" clId="{0B28BB5B-4A25-4325-ACE9-2ED9126DD10A}" dt="2024-08-10T11:00:11.955" v="2141" actId="478"/>
          <ac:picMkLst>
            <pc:docMk/>
            <pc:sldMk cId="22799632" sldId="329"/>
            <ac:picMk id="7" creationId="{99EB6E70-E582-9631-0465-AF73906ABD87}"/>
          </ac:picMkLst>
        </pc:picChg>
        <pc:picChg chg="add mod">
          <ac:chgData name="Susmita Khanra" userId="309219b8-633c-4d37-ba82-e91a3c41c9da" providerId="ADAL" clId="{0B28BB5B-4A25-4325-ACE9-2ED9126DD10A}" dt="2024-08-10T11:00:33.932" v="2146" actId="14100"/>
          <ac:picMkLst>
            <pc:docMk/>
            <pc:sldMk cId="22799632" sldId="329"/>
            <ac:picMk id="9" creationId="{E3DA05AB-D947-F5E4-12C8-91F2527ABDF0}"/>
          </ac:picMkLst>
        </pc:picChg>
      </pc:sldChg>
      <pc:sldChg chg="addSp delSp modSp add mod ord">
        <pc:chgData name="Susmita Khanra" userId="309219b8-633c-4d37-ba82-e91a3c41c9da" providerId="ADAL" clId="{0B28BB5B-4A25-4325-ACE9-2ED9126DD10A}" dt="2024-08-13T14:37:14.885" v="2323" actId="14100"/>
        <pc:sldMkLst>
          <pc:docMk/>
          <pc:sldMk cId="3914684512" sldId="330"/>
        </pc:sldMkLst>
        <pc:picChg chg="del">
          <ac:chgData name="Susmita Khanra" userId="309219b8-633c-4d37-ba82-e91a3c41c9da" providerId="ADAL" clId="{0B28BB5B-4A25-4325-ACE9-2ED9126DD10A}" dt="2024-08-13T14:36:24.261" v="2320" actId="478"/>
          <ac:picMkLst>
            <pc:docMk/>
            <pc:sldMk cId="3914684512" sldId="330"/>
            <ac:picMk id="5" creationId="{336958C3-1471-0E0C-F353-AB625BBA54B6}"/>
          </ac:picMkLst>
        </pc:picChg>
        <pc:picChg chg="add mod">
          <ac:chgData name="Susmita Khanra" userId="309219b8-633c-4d37-ba82-e91a3c41c9da" providerId="ADAL" clId="{0B28BB5B-4A25-4325-ACE9-2ED9126DD10A}" dt="2024-08-13T14:37:14.885" v="2323" actId="14100"/>
          <ac:picMkLst>
            <pc:docMk/>
            <pc:sldMk cId="3914684512" sldId="330"/>
            <ac:picMk id="6" creationId="{57ACCEF8-BA89-4C78-34F3-B07E187D8EE9}"/>
          </ac:picMkLst>
        </pc:picChg>
      </pc:sldChg>
      <pc:sldChg chg="modSp add mod ord">
        <pc:chgData name="Susmita Khanra" userId="309219b8-633c-4d37-ba82-e91a3c41c9da" providerId="ADAL" clId="{0B28BB5B-4A25-4325-ACE9-2ED9126DD10A}" dt="2024-08-13T16:59:34.584" v="3648" actId="20577"/>
        <pc:sldMkLst>
          <pc:docMk/>
          <pc:sldMk cId="3170357150" sldId="331"/>
        </pc:sldMkLst>
        <pc:spChg chg="mod">
          <ac:chgData name="Susmita Khanra" userId="309219b8-633c-4d37-ba82-e91a3c41c9da" providerId="ADAL" clId="{0B28BB5B-4A25-4325-ACE9-2ED9126DD10A}" dt="2024-08-13T16:59:34.584" v="3648" actId="20577"/>
          <ac:spMkLst>
            <pc:docMk/>
            <pc:sldMk cId="3170357150" sldId="331"/>
            <ac:spMk id="2" creationId="{BCCAEE93-8585-46D4-A7EC-F184E317CB2E}"/>
          </ac:spMkLst>
        </pc:spChg>
        <pc:spChg chg="mod">
          <ac:chgData name="Susmita Khanra" userId="309219b8-633c-4d37-ba82-e91a3c41c9da" providerId="ADAL" clId="{0B28BB5B-4A25-4325-ACE9-2ED9126DD10A}" dt="2024-08-13T16:59:06.981" v="3627" actId="20577"/>
          <ac:spMkLst>
            <pc:docMk/>
            <pc:sldMk cId="3170357150" sldId="331"/>
            <ac:spMk id="9" creationId="{19D99076-5251-2C52-6579-C61CC0D6AC05}"/>
          </ac:spMkLst>
        </pc:spChg>
      </pc:sldChg>
      <pc:sldChg chg="addSp delSp modSp add mod ord">
        <pc:chgData name="Susmita Khanra" userId="309219b8-633c-4d37-ba82-e91a3c41c9da" providerId="ADAL" clId="{0B28BB5B-4A25-4325-ACE9-2ED9126DD10A}" dt="2024-08-13T15:12:49.956" v="3251" actId="1076"/>
        <pc:sldMkLst>
          <pc:docMk/>
          <pc:sldMk cId="3705309537" sldId="332"/>
        </pc:sldMkLst>
        <pc:spChg chg="mod">
          <ac:chgData name="Susmita Khanra" userId="309219b8-633c-4d37-ba82-e91a3c41c9da" providerId="ADAL" clId="{0B28BB5B-4A25-4325-ACE9-2ED9126DD10A}" dt="2024-08-13T15:12:49.956" v="3251" actId="1076"/>
          <ac:spMkLst>
            <pc:docMk/>
            <pc:sldMk cId="3705309537" sldId="332"/>
            <ac:spMk id="3" creationId="{0B832B37-0BD1-2FB4-2D16-5083C64FC316}"/>
          </ac:spMkLst>
        </pc:spChg>
        <pc:picChg chg="add mod">
          <ac:chgData name="Susmita Khanra" userId="309219b8-633c-4d37-ba82-e91a3c41c9da" providerId="ADAL" clId="{0B28BB5B-4A25-4325-ACE9-2ED9126DD10A}" dt="2024-08-13T14:55:30.742" v="2993" actId="14100"/>
          <ac:picMkLst>
            <pc:docMk/>
            <pc:sldMk cId="3705309537" sldId="332"/>
            <ac:picMk id="5" creationId="{A0890C29-7129-9553-07B9-FDBF45551D80}"/>
          </ac:picMkLst>
        </pc:picChg>
        <pc:picChg chg="del">
          <ac:chgData name="Susmita Khanra" userId="309219b8-633c-4d37-ba82-e91a3c41c9da" providerId="ADAL" clId="{0B28BB5B-4A25-4325-ACE9-2ED9126DD10A}" dt="2024-08-13T14:55:10.311" v="2988" actId="478"/>
          <ac:picMkLst>
            <pc:docMk/>
            <pc:sldMk cId="3705309537" sldId="332"/>
            <ac:picMk id="6" creationId="{780C6BC9-74C7-C56B-AF88-613B249B5771}"/>
          </ac:picMkLst>
        </pc:picChg>
        <pc:picChg chg="del">
          <ac:chgData name="Susmita Khanra" userId="309219b8-633c-4d37-ba82-e91a3c41c9da" providerId="ADAL" clId="{0B28BB5B-4A25-4325-ACE9-2ED9126DD10A}" dt="2024-08-13T14:55:11.755" v="2989" actId="478"/>
          <ac:picMkLst>
            <pc:docMk/>
            <pc:sldMk cId="3705309537" sldId="332"/>
            <ac:picMk id="9" creationId="{E3DA05AB-D947-F5E4-12C8-91F2527ABDF0}"/>
          </ac:picMkLst>
        </pc:picChg>
      </pc:sldChg>
      <pc:sldChg chg="addSp delSp modSp add mod ord">
        <pc:chgData name="Susmita Khanra" userId="309219b8-633c-4d37-ba82-e91a3c41c9da" providerId="ADAL" clId="{0B28BB5B-4A25-4325-ACE9-2ED9126DD10A}" dt="2024-08-13T15:49:07.229" v="3564"/>
        <pc:sldMkLst>
          <pc:docMk/>
          <pc:sldMk cId="2832053493" sldId="333"/>
        </pc:sldMkLst>
        <pc:picChg chg="add mod">
          <ac:chgData name="Susmita Khanra" userId="309219b8-633c-4d37-ba82-e91a3c41c9da" providerId="ADAL" clId="{0B28BB5B-4A25-4325-ACE9-2ED9126DD10A}" dt="2024-08-13T15:24:43.101" v="3421" actId="14100"/>
          <ac:picMkLst>
            <pc:docMk/>
            <pc:sldMk cId="2832053493" sldId="333"/>
            <ac:picMk id="5" creationId="{0F65234A-3A7F-9792-CF62-9D3DCD102F07}"/>
          </ac:picMkLst>
        </pc:picChg>
        <pc:picChg chg="del">
          <ac:chgData name="Susmita Khanra" userId="309219b8-633c-4d37-ba82-e91a3c41c9da" providerId="ADAL" clId="{0B28BB5B-4A25-4325-ACE9-2ED9126DD10A}" dt="2024-08-13T15:24:02.517" v="3416" actId="478"/>
          <ac:picMkLst>
            <pc:docMk/>
            <pc:sldMk cId="2832053493" sldId="333"/>
            <ac:picMk id="6" creationId="{57ACCEF8-BA89-4C78-34F3-B07E187D8EE9}"/>
          </ac:picMkLst>
        </pc:picChg>
      </pc:sldChg>
      <pc:sldChg chg="addSp delSp modSp add mod">
        <pc:chgData name="Susmita Khanra" userId="309219b8-633c-4d37-ba82-e91a3c41c9da" providerId="ADAL" clId="{0B28BB5B-4A25-4325-ACE9-2ED9126DD10A}" dt="2024-08-13T16:51:41.010" v="3567" actId="14100"/>
        <pc:sldMkLst>
          <pc:docMk/>
          <pc:sldMk cId="2775603928" sldId="334"/>
        </pc:sldMkLst>
        <pc:spChg chg="add del mod">
          <ac:chgData name="Susmita Khanra" userId="309219b8-633c-4d37-ba82-e91a3c41c9da" providerId="ADAL" clId="{0B28BB5B-4A25-4325-ACE9-2ED9126DD10A}" dt="2024-08-13T16:51:29.068" v="3566" actId="14100"/>
          <ac:spMkLst>
            <pc:docMk/>
            <pc:sldMk cId="2775603928" sldId="334"/>
            <ac:spMk id="7" creationId="{22C78630-65C8-6AD1-21DB-885EBAB26E3F}"/>
          </ac:spMkLst>
        </pc:spChg>
        <pc:spChg chg="add mod">
          <ac:chgData name="Susmita Khanra" userId="309219b8-633c-4d37-ba82-e91a3c41c9da" providerId="ADAL" clId="{0B28BB5B-4A25-4325-ACE9-2ED9126DD10A}" dt="2024-08-13T16:51:41.010" v="3567" actId="14100"/>
          <ac:spMkLst>
            <pc:docMk/>
            <pc:sldMk cId="2775603928" sldId="334"/>
            <ac:spMk id="9" creationId="{5DF174CF-0CE3-9F3A-FE8B-C6F7D05AE90E}"/>
          </ac:spMkLst>
        </pc:spChg>
        <pc:spChg chg="add del mod">
          <ac:chgData name="Susmita Khanra" userId="309219b8-633c-4d37-ba82-e91a3c41c9da" providerId="ADAL" clId="{0B28BB5B-4A25-4325-ACE9-2ED9126DD10A}" dt="2024-08-13T15:29:20.818" v="3444"/>
          <ac:spMkLst>
            <pc:docMk/>
            <pc:sldMk cId="2775603928" sldId="334"/>
            <ac:spMk id="10" creationId="{9D0AC2F3-D0A8-F9FC-8E10-E5974E356006}"/>
          </ac:spMkLst>
        </pc:spChg>
        <pc:spChg chg="add mod">
          <ac:chgData name="Susmita Khanra" userId="309219b8-633c-4d37-ba82-e91a3c41c9da" providerId="ADAL" clId="{0B28BB5B-4A25-4325-ACE9-2ED9126DD10A}" dt="2024-08-13T15:41:46.744" v="3540" actId="113"/>
          <ac:spMkLst>
            <pc:docMk/>
            <pc:sldMk cId="2775603928" sldId="334"/>
            <ac:spMk id="11" creationId="{075D08C3-8271-49EA-A9EB-50417EFD661C}"/>
          </ac:spMkLst>
        </pc:spChg>
        <pc:picChg chg="del">
          <ac:chgData name="Susmita Khanra" userId="309219b8-633c-4d37-ba82-e91a3c41c9da" providerId="ADAL" clId="{0B28BB5B-4A25-4325-ACE9-2ED9126DD10A}" dt="2024-08-13T15:25:29.906" v="3423" actId="478"/>
          <ac:picMkLst>
            <pc:docMk/>
            <pc:sldMk cId="2775603928" sldId="334"/>
            <ac:picMk id="5" creationId="{0F65234A-3A7F-9792-CF62-9D3DCD102F07}"/>
          </ac:picMkLst>
        </pc:picChg>
        <pc:picChg chg="add mod">
          <ac:chgData name="Susmita Khanra" userId="309219b8-633c-4d37-ba82-e91a3c41c9da" providerId="ADAL" clId="{0B28BB5B-4A25-4325-ACE9-2ED9126DD10A}" dt="2024-08-13T16:51:23.492" v="3565" actId="14100"/>
          <ac:picMkLst>
            <pc:docMk/>
            <pc:sldMk cId="2775603928" sldId="334"/>
            <ac:picMk id="6" creationId="{B6F6E0AA-0811-9D5B-A8A2-DACB86D4CE82}"/>
          </ac:picMkLst>
        </pc:picChg>
      </pc:sldChg>
      <pc:sldChg chg="addSp delSp modSp add del mod ord">
        <pc:chgData name="Susmita Khanra" userId="309219b8-633c-4d37-ba82-e91a3c41c9da" providerId="ADAL" clId="{0B28BB5B-4A25-4325-ACE9-2ED9126DD10A}" dt="2024-08-13T15:49:02.222" v="3562" actId="2696"/>
        <pc:sldMkLst>
          <pc:docMk/>
          <pc:sldMk cId="2572968209" sldId="335"/>
        </pc:sldMkLst>
        <pc:picChg chg="del">
          <ac:chgData name="Susmita Khanra" userId="309219b8-633c-4d37-ba82-e91a3c41c9da" providerId="ADAL" clId="{0B28BB5B-4A25-4325-ACE9-2ED9126DD10A}" dt="2024-08-13T15:42:35.475" v="3544" actId="478"/>
          <ac:picMkLst>
            <pc:docMk/>
            <pc:sldMk cId="2572968209" sldId="335"/>
            <ac:picMk id="5" creationId="{A0890C29-7129-9553-07B9-FDBF45551D80}"/>
          </ac:picMkLst>
        </pc:picChg>
        <pc:picChg chg="add mod">
          <ac:chgData name="Susmita Khanra" userId="309219b8-633c-4d37-ba82-e91a3c41c9da" providerId="ADAL" clId="{0B28BB5B-4A25-4325-ACE9-2ED9126DD10A}" dt="2024-08-13T15:48:12.651" v="3561" actId="14100"/>
          <ac:picMkLst>
            <pc:docMk/>
            <pc:sldMk cId="2572968209" sldId="335"/>
            <ac:picMk id="6" creationId="{CA38DA79-53D1-7A92-4440-E36CFF7D73CA}"/>
          </ac:picMkLst>
        </pc:picChg>
        <pc:picChg chg="add del mod">
          <ac:chgData name="Susmita Khanra" userId="309219b8-633c-4d37-ba82-e91a3c41c9da" providerId="ADAL" clId="{0B28BB5B-4A25-4325-ACE9-2ED9126DD10A}" dt="2024-08-13T15:47:39.863" v="3556" actId="478"/>
          <ac:picMkLst>
            <pc:docMk/>
            <pc:sldMk cId="2572968209" sldId="335"/>
            <ac:picMk id="8" creationId="{2A5CFBD5-1CF3-5291-5FFD-9656FE77D105}"/>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EBDD37D-224E-4A2E-8417-8C17D4A5C8D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EEB1C7EA-584A-4063-BBF8-F1D29734979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CE17B7C-60D9-405F-8753-390BD5F55D7A}" type="datetimeFigureOut">
              <a:rPr lang="en-US" smtClean="0"/>
              <a:t>8/14/2024</a:t>
            </a:fld>
            <a:endParaRPr lang="en-US" dirty="0"/>
          </a:p>
        </p:txBody>
      </p:sp>
      <p:sp>
        <p:nvSpPr>
          <p:cNvPr id="4" name="Footer Placeholder 3">
            <a:extLst>
              <a:ext uri="{FF2B5EF4-FFF2-40B4-BE49-F238E27FC236}">
                <a16:creationId xmlns:a16="http://schemas.microsoft.com/office/drawing/2014/main" id="{E22F4596-F6B6-4D9D-B156-71CCDAE4E8C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FE234F26-69E4-4D77-8646-C93DD1E0AC4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768A390-5D0E-4E62-98EC-976C3766C450}" type="slidenum">
              <a:rPr lang="en-US" smtClean="0"/>
              <a:t>‹#›</a:t>
            </a:fld>
            <a:endParaRPr lang="en-US" dirty="0"/>
          </a:p>
        </p:txBody>
      </p:sp>
    </p:spTree>
    <p:extLst>
      <p:ext uri="{BB962C8B-B14F-4D97-AF65-F5344CB8AC3E}">
        <p14:creationId xmlns:p14="http://schemas.microsoft.com/office/powerpoint/2010/main" val="234227458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1B3ADA9-1F11-4760-8ADD-071EFA0A529A}" type="datetimeFigureOut">
              <a:rPr lang="en-US" smtClean="0"/>
              <a:t>8/14/2024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B3784F3-2271-4F8D-A0BC-8F40E6849FE5}" type="slidenum">
              <a:rPr lang="en-US" smtClean="0"/>
              <a:t>‹#›</a:t>
            </a:fld>
            <a:endParaRPr lang="en-US" dirty="0"/>
          </a:p>
        </p:txBody>
      </p:sp>
    </p:spTree>
    <p:extLst>
      <p:ext uri="{BB962C8B-B14F-4D97-AF65-F5344CB8AC3E}">
        <p14:creationId xmlns:p14="http://schemas.microsoft.com/office/powerpoint/2010/main" val="13412453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jpe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2BDD9099-6901-40BC-B1DA-AD6ADD5C6099}"/>
              </a:ext>
            </a:extLst>
          </p:cNvPr>
          <p:cNvSpPr>
            <a:spLocks noGrp="1"/>
          </p:cNvSpPr>
          <p:nvPr>
            <p:ph type="pic" sz="quarter" idx="14"/>
          </p:nvPr>
        </p:nvSpPr>
        <p:spPr>
          <a:xfrm>
            <a:off x="1524" y="0"/>
            <a:ext cx="12188952" cy="6858000"/>
          </a:xfrm>
          <a:solidFill>
            <a:schemeClr val="accent1"/>
          </a:solidFill>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6C25C416-A3A2-4CF9-9532-2C0BFB51CFDF}"/>
              </a:ext>
            </a:extLst>
          </p:cNvPr>
          <p:cNvSpPr>
            <a:spLocks noGrp="1"/>
          </p:cNvSpPr>
          <p:nvPr userDrawn="1">
            <p:ph type="ctrTitle"/>
          </p:nvPr>
        </p:nvSpPr>
        <p:spPr>
          <a:xfrm>
            <a:off x="458724" y="4524231"/>
            <a:ext cx="11274552" cy="1162499"/>
          </a:xfrm>
          <a:solidFill>
            <a:schemeClr val="tx1">
              <a:alpha val="10000"/>
            </a:schemeClr>
          </a:solidFill>
          <a:ln w="38100">
            <a:solidFill>
              <a:schemeClr val="tx2"/>
            </a:solidFill>
          </a:ln>
        </p:spPr>
        <p:txBody>
          <a:bodyPr lIns="274320" anchor="ctr">
            <a:normAutofit/>
          </a:bodyPr>
          <a:lstStyle>
            <a:lvl1pPr algn="l">
              <a:lnSpc>
                <a:spcPct val="108000"/>
              </a:lnSpc>
              <a:defRPr sz="4400" spc="100" baseline="0">
                <a:solidFill>
                  <a:schemeClr val="accent5">
                    <a:lumMod val="20000"/>
                    <a:lumOff val="80000"/>
                  </a:schemeClr>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43D32955-BB06-40DE-A14A-2170FD41AD52}"/>
              </a:ext>
            </a:extLst>
          </p:cNvPr>
          <p:cNvSpPr>
            <a:spLocks noGrp="1"/>
          </p:cNvSpPr>
          <p:nvPr userDrawn="1">
            <p:ph type="subTitle" idx="1" hasCustomPrompt="1"/>
          </p:nvPr>
        </p:nvSpPr>
        <p:spPr>
          <a:xfrm>
            <a:off x="458723" y="5686727"/>
            <a:ext cx="5637271" cy="692639"/>
          </a:xfrm>
          <a:solidFill>
            <a:schemeClr val="tx1">
              <a:alpha val="10000"/>
            </a:schemeClr>
          </a:solidFill>
          <a:ln w="38100">
            <a:solidFill>
              <a:schemeClr val="tx2"/>
            </a:solidFill>
          </a:ln>
        </p:spPr>
        <p:txBody>
          <a:bodyPr lIns="274320" anchor="ctr">
            <a:normAutofit/>
          </a:bodyPr>
          <a:lstStyle>
            <a:lvl1pPr marL="0" indent="0" algn="l">
              <a:lnSpc>
                <a:spcPct val="108000"/>
              </a:lnSpc>
              <a:spcBef>
                <a:spcPts val="0"/>
              </a:spcBef>
              <a:buNone/>
              <a:defRPr sz="1800" cap="all" spc="100" baseline="0">
                <a:solidFill>
                  <a:schemeClr val="accent5">
                    <a:lumMod val="20000"/>
                    <a:lumOff val="8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a:t>
            </a:r>
          </a:p>
        </p:txBody>
      </p:sp>
      <p:sp>
        <p:nvSpPr>
          <p:cNvPr id="9" name="Text Placeholder 8">
            <a:extLst>
              <a:ext uri="{FF2B5EF4-FFF2-40B4-BE49-F238E27FC236}">
                <a16:creationId xmlns:a16="http://schemas.microsoft.com/office/drawing/2014/main" id="{AEC85266-52B0-409F-8CE4-E444E424D5E1}"/>
              </a:ext>
            </a:extLst>
          </p:cNvPr>
          <p:cNvSpPr>
            <a:spLocks noGrp="1"/>
          </p:cNvSpPr>
          <p:nvPr userDrawn="1">
            <p:ph type="body" sz="quarter" idx="13" hasCustomPrompt="1"/>
          </p:nvPr>
        </p:nvSpPr>
        <p:spPr>
          <a:xfrm>
            <a:off x="6095993" y="5686727"/>
            <a:ext cx="5637269" cy="692638"/>
          </a:xfrm>
          <a:solidFill>
            <a:schemeClr val="tx1">
              <a:alpha val="10000"/>
            </a:schemeClr>
          </a:solidFill>
          <a:ln w="38100">
            <a:solidFill>
              <a:schemeClr val="tx2"/>
            </a:solidFill>
          </a:ln>
        </p:spPr>
        <p:txBody>
          <a:bodyPr lIns="274320" anchor="ctr">
            <a:normAutofit/>
          </a:bodyPr>
          <a:lstStyle>
            <a:lvl1pPr marL="0" indent="0" algn="l">
              <a:lnSpc>
                <a:spcPct val="108000"/>
              </a:lnSpc>
              <a:spcBef>
                <a:spcPts val="0"/>
              </a:spcBef>
              <a:buNone/>
              <a:defRPr sz="1800" cap="all" spc="100" baseline="0">
                <a:solidFill>
                  <a:schemeClr val="accent5">
                    <a:lumMod val="20000"/>
                    <a:lumOff val="80000"/>
                  </a:schemeClr>
                </a:solidFill>
              </a:defRPr>
            </a:lvl1pPr>
          </a:lstStyle>
          <a:p>
            <a:pPr lvl="0"/>
            <a:r>
              <a:rPr lang="en-US" dirty="0"/>
              <a:t>DATE</a:t>
            </a:r>
          </a:p>
        </p:txBody>
      </p:sp>
    </p:spTree>
    <p:extLst>
      <p:ext uri="{BB962C8B-B14F-4D97-AF65-F5344CB8AC3E}">
        <p14:creationId xmlns:p14="http://schemas.microsoft.com/office/powerpoint/2010/main" val="38395834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mparison with image">
    <p:spTree>
      <p:nvGrpSpPr>
        <p:cNvPr id="1" name=""/>
        <p:cNvGrpSpPr/>
        <p:nvPr/>
      </p:nvGrpSpPr>
      <p:grpSpPr>
        <a:xfrm>
          <a:off x="0" y="0"/>
          <a:ext cx="0" cy="0"/>
          <a:chOff x="0" y="0"/>
          <a:chExt cx="0" cy="0"/>
        </a:xfrm>
      </p:grpSpPr>
      <p:sp>
        <p:nvSpPr>
          <p:cNvPr id="10" name="Picture Placeholder 7">
            <a:extLst>
              <a:ext uri="{FF2B5EF4-FFF2-40B4-BE49-F238E27FC236}">
                <a16:creationId xmlns:a16="http://schemas.microsoft.com/office/drawing/2014/main" id="{8610CAC7-0287-4791-AA90-6C130B8730D8}"/>
              </a:ext>
            </a:extLst>
          </p:cNvPr>
          <p:cNvSpPr>
            <a:spLocks noGrp="1"/>
          </p:cNvSpPr>
          <p:nvPr>
            <p:ph type="pic" sz="quarter" idx="14"/>
          </p:nvPr>
        </p:nvSpPr>
        <p:spPr>
          <a:xfrm>
            <a:off x="1524" y="0"/>
            <a:ext cx="12188952" cy="6858000"/>
          </a:xfrm>
          <a:solidFill>
            <a:schemeClr val="accent1"/>
          </a:solidFill>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FE9E034D-C1DD-48C0-BB6B-FDC6F8EBA558}"/>
              </a:ext>
            </a:extLst>
          </p:cNvPr>
          <p:cNvSpPr>
            <a:spLocks noGrp="1"/>
          </p:cNvSpPr>
          <p:nvPr>
            <p:ph type="title" hasCustomPrompt="1"/>
          </p:nvPr>
        </p:nvSpPr>
        <p:spPr>
          <a:xfrm>
            <a:off x="6638544" y="960120"/>
            <a:ext cx="4700016" cy="1325563"/>
          </a:xfrm>
        </p:spPr>
        <p:txBody>
          <a:bodyPr/>
          <a:lstStyle>
            <a:lvl1pPr algn="ctr">
              <a:defRPr>
                <a:solidFill>
                  <a:schemeClr val="accent3">
                    <a:lumMod val="25000"/>
                  </a:schemeClr>
                </a:solidFill>
              </a:defRPr>
            </a:lvl1pPr>
          </a:lstStyle>
          <a:p>
            <a:r>
              <a:rPr lang="en-US" dirty="0"/>
              <a:t>Click to edit title</a:t>
            </a:r>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hasCustomPrompt="1"/>
          </p:nvPr>
        </p:nvSpPr>
        <p:spPr>
          <a:xfrm>
            <a:off x="6931152" y="2715768"/>
            <a:ext cx="4114800" cy="1188720"/>
          </a:xfrm>
        </p:spPr>
        <p:txBody>
          <a:bodyPr anchor="t">
            <a:normAutofit/>
          </a:bodyPr>
          <a:lstStyle>
            <a:lvl1pPr marL="0" indent="0" algn="ctr">
              <a:lnSpc>
                <a:spcPts val="2100"/>
              </a:lnSpc>
              <a:buNone/>
              <a:defRPr sz="1400" b="0">
                <a:solidFill>
                  <a:schemeClr val="accent3">
                    <a:lumMod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text</a:t>
            </a:r>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hasCustomPrompt="1"/>
          </p:nvPr>
        </p:nvSpPr>
        <p:spPr>
          <a:xfrm>
            <a:off x="6931152" y="4663440"/>
            <a:ext cx="4114800" cy="1005840"/>
          </a:xfrm>
        </p:spPr>
        <p:txBody>
          <a:bodyPr anchor="t">
            <a:normAutofit/>
          </a:bodyPr>
          <a:lstStyle>
            <a:lvl1pPr marL="0" indent="0" algn="ctr">
              <a:lnSpc>
                <a:spcPts val="2100"/>
              </a:lnSpc>
              <a:buNone/>
              <a:defRPr sz="1400" b="0">
                <a:solidFill>
                  <a:schemeClr val="accent3">
                    <a:lumMod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text </a:t>
            </a:r>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lvl1pPr>
              <a:defRPr/>
            </a:lvl1pPr>
          </a:lstStyle>
          <a:p>
            <a:r>
              <a:rPr lang="en-US" dirty="0"/>
              <a:t>20XX</a:t>
            </a:r>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p>
            <a:r>
              <a:rPr lang="en-US" dirty="0"/>
              <a:t>Conference presentation</a:t>
            </a:r>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2305357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a:xfrm>
            <a:off x="838200" y="749808"/>
            <a:ext cx="10515600" cy="914400"/>
          </a:xfrm>
        </p:spPr>
        <p:txBody>
          <a:bodyPr/>
          <a:lstStyle>
            <a:lvl1pPr algn="ctr">
              <a:defRPr>
                <a:solidFill>
                  <a:schemeClr val="accent3">
                    <a:lumMod val="25000"/>
                  </a:schemeClr>
                </a:solidFill>
              </a:defRPr>
            </a:lvl1pPr>
          </a:lstStyle>
          <a:p>
            <a:r>
              <a:rPr lang="en-US"/>
              <a:t>Click to edit Master title style</a:t>
            </a:r>
            <a:endParaRPr lang="en-ZA" dirty="0"/>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accent3">
                    <a:lumMod val="25000"/>
                  </a:schemeClr>
                </a:solidFill>
              </a:defRPr>
            </a:lvl1pPr>
          </a:lstStyle>
          <a:p>
            <a:r>
              <a:rPr lang="en-ZA" dirty="0"/>
              <a:t>Conference presentation</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accent3">
                    <a:lumMod val="25000"/>
                  </a:schemeClr>
                </a:solidFill>
              </a:defRPr>
            </a:lvl1pPr>
          </a:lstStyle>
          <a:p>
            <a:fld id="{19B51A1E-902D-48AF-9020-955120F399B6}" type="slidenum">
              <a:rPr lang="en-ZA" smtClean="0"/>
              <a:pPr/>
              <a:t>‹#›</a:t>
            </a:fld>
            <a:endParaRPr lang="en-ZA" dirty="0"/>
          </a:p>
        </p:txBody>
      </p:sp>
      <p:sp>
        <p:nvSpPr>
          <p:cNvPr id="35" name="Text Placeholder 10">
            <a:extLst>
              <a:ext uri="{FF2B5EF4-FFF2-40B4-BE49-F238E27FC236}">
                <a16:creationId xmlns:a16="http://schemas.microsoft.com/office/drawing/2014/main" id="{301DA176-9193-4B04-B599-C94E317913E0}"/>
              </a:ext>
            </a:extLst>
          </p:cNvPr>
          <p:cNvSpPr>
            <a:spLocks noGrp="1"/>
          </p:cNvSpPr>
          <p:nvPr>
            <p:ph type="body" sz="quarter" idx="33" hasCustomPrompt="1"/>
          </p:nvPr>
        </p:nvSpPr>
        <p:spPr>
          <a:xfrm>
            <a:off x="758952" y="3127677"/>
            <a:ext cx="1051560" cy="457200"/>
          </a:xfrm>
        </p:spPr>
        <p:txBody>
          <a:bodyPr anchor="ctr"/>
          <a:lstStyle>
            <a:lvl1pPr marL="0" indent="0" algn="ctr">
              <a:buNone/>
              <a:defRPr sz="1400" b="1" spc="300" baseline="0">
                <a:solidFill>
                  <a:schemeClr val="accent3">
                    <a:lumMod val="25000"/>
                  </a:schemeClr>
                </a:solidFill>
                <a:latin typeface="+mj-lt"/>
              </a:defRPr>
            </a:lvl1pPr>
          </a:lstStyle>
          <a:p>
            <a:pPr lvl="0"/>
            <a:r>
              <a:rPr lang="en-US" dirty="0"/>
              <a:t>Year</a:t>
            </a:r>
            <a:endParaRPr lang="en-ZA" dirty="0"/>
          </a:p>
        </p:txBody>
      </p:sp>
      <p:sp>
        <p:nvSpPr>
          <p:cNvPr id="36" name="Text Placeholder 10">
            <a:extLst>
              <a:ext uri="{FF2B5EF4-FFF2-40B4-BE49-F238E27FC236}">
                <a16:creationId xmlns:a16="http://schemas.microsoft.com/office/drawing/2014/main" id="{D950A6C4-345F-4857-A613-BA3B56096B8F}"/>
              </a:ext>
            </a:extLst>
          </p:cNvPr>
          <p:cNvSpPr>
            <a:spLocks noGrp="1"/>
          </p:cNvSpPr>
          <p:nvPr>
            <p:ph type="body" sz="quarter" idx="34" hasCustomPrompt="1"/>
          </p:nvPr>
        </p:nvSpPr>
        <p:spPr>
          <a:xfrm>
            <a:off x="1965960" y="3275117"/>
            <a:ext cx="640080" cy="201776"/>
          </a:xfrm>
        </p:spPr>
        <p:txBody>
          <a:bodyPr>
            <a:noAutofit/>
          </a:bodyPr>
          <a:lstStyle>
            <a:lvl1pPr marL="0" indent="0" algn="ctr">
              <a:buNone/>
              <a:defRPr sz="1000">
                <a:solidFill>
                  <a:schemeClr val="accent3">
                    <a:lumMod val="25000"/>
                  </a:schemeClr>
                </a:solidFill>
              </a:defRPr>
            </a:lvl1pPr>
          </a:lstStyle>
          <a:p>
            <a:pPr lvl="0"/>
            <a:r>
              <a:rPr lang="en-US" dirty="0"/>
              <a:t>MM</a:t>
            </a:r>
            <a:endParaRPr lang="en-ZA" dirty="0"/>
          </a:p>
        </p:txBody>
      </p:sp>
      <p:sp>
        <p:nvSpPr>
          <p:cNvPr id="38" name="Text Placeholder 10">
            <a:extLst>
              <a:ext uri="{FF2B5EF4-FFF2-40B4-BE49-F238E27FC236}">
                <a16:creationId xmlns:a16="http://schemas.microsoft.com/office/drawing/2014/main" id="{DD4ADE2E-411A-4FE3-BE95-DAF1FDCBC555}"/>
              </a:ext>
            </a:extLst>
          </p:cNvPr>
          <p:cNvSpPr>
            <a:spLocks noGrp="1"/>
          </p:cNvSpPr>
          <p:nvPr>
            <p:ph type="body" sz="quarter" idx="35" hasCustomPrompt="1"/>
          </p:nvPr>
        </p:nvSpPr>
        <p:spPr>
          <a:xfrm>
            <a:off x="2753880" y="3275117"/>
            <a:ext cx="640080" cy="201776"/>
          </a:xfrm>
        </p:spPr>
        <p:txBody>
          <a:bodyPr>
            <a:noAutofit/>
          </a:bodyPr>
          <a:lstStyle>
            <a:lvl1pPr marL="0" indent="0" algn="ctr">
              <a:buNone/>
              <a:defRPr sz="1000">
                <a:solidFill>
                  <a:schemeClr val="accent3">
                    <a:lumMod val="25000"/>
                  </a:schemeClr>
                </a:solidFill>
              </a:defRPr>
            </a:lvl1pPr>
          </a:lstStyle>
          <a:p>
            <a:pPr lvl="0"/>
            <a:r>
              <a:rPr lang="en-US" dirty="0"/>
              <a:t>MM</a:t>
            </a:r>
            <a:endParaRPr lang="en-ZA" dirty="0"/>
          </a:p>
        </p:txBody>
      </p:sp>
      <p:sp>
        <p:nvSpPr>
          <p:cNvPr id="39" name="Text Placeholder 10">
            <a:extLst>
              <a:ext uri="{FF2B5EF4-FFF2-40B4-BE49-F238E27FC236}">
                <a16:creationId xmlns:a16="http://schemas.microsoft.com/office/drawing/2014/main" id="{47FAF332-F615-4C47-95EA-CE17DFEE62A7}"/>
              </a:ext>
            </a:extLst>
          </p:cNvPr>
          <p:cNvSpPr>
            <a:spLocks noGrp="1"/>
          </p:cNvSpPr>
          <p:nvPr>
            <p:ph type="body" sz="quarter" idx="36" hasCustomPrompt="1"/>
          </p:nvPr>
        </p:nvSpPr>
        <p:spPr>
          <a:xfrm>
            <a:off x="3541800" y="3275117"/>
            <a:ext cx="640080" cy="201776"/>
          </a:xfrm>
        </p:spPr>
        <p:txBody>
          <a:bodyPr>
            <a:noAutofit/>
          </a:bodyPr>
          <a:lstStyle>
            <a:lvl1pPr marL="0" indent="0" algn="ctr">
              <a:buNone/>
              <a:defRPr sz="1000">
                <a:solidFill>
                  <a:schemeClr val="accent3">
                    <a:lumMod val="25000"/>
                  </a:schemeClr>
                </a:solidFill>
              </a:defRPr>
            </a:lvl1pPr>
          </a:lstStyle>
          <a:p>
            <a:pPr lvl="0"/>
            <a:r>
              <a:rPr lang="en-US" dirty="0"/>
              <a:t>MM</a:t>
            </a:r>
            <a:endParaRPr lang="en-ZA" dirty="0"/>
          </a:p>
        </p:txBody>
      </p:sp>
      <p:sp>
        <p:nvSpPr>
          <p:cNvPr id="40" name="Text Placeholder 10">
            <a:extLst>
              <a:ext uri="{FF2B5EF4-FFF2-40B4-BE49-F238E27FC236}">
                <a16:creationId xmlns:a16="http://schemas.microsoft.com/office/drawing/2014/main" id="{4AE2424F-E961-4201-91A6-3AAB4B81F204}"/>
              </a:ext>
            </a:extLst>
          </p:cNvPr>
          <p:cNvSpPr>
            <a:spLocks noGrp="1"/>
          </p:cNvSpPr>
          <p:nvPr>
            <p:ph type="body" sz="quarter" idx="37" hasCustomPrompt="1"/>
          </p:nvPr>
        </p:nvSpPr>
        <p:spPr>
          <a:xfrm>
            <a:off x="4329720" y="3275117"/>
            <a:ext cx="640080" cy="201776"/>
          </a:xfrm>
        </p:spPr>
        <p:txBody>
          <a:bodyPr>
            <a:noAutofit/>
          </a:bodyPr>
          <a:lstStyle>
            <a:lvl1pPr marL="0" indent="0" algn="ctr">
              <a:buNone/>
              <a:defRPr sz="1000">
                <a:solidFill>
                  <a:schemeClr val="accent3">
                    <a:lumMod val="25000"/>
                  </a:schemeClr>
                </a:solidFill>
              </a:defRPr>
            </a:lvl1pPr>
          </a:lstStyle>
          <a:p>
            <a:pPr lvl="0"/>
            <a:r>
              <a:rPr lang="en-US" dirty="0"/>
              <a:t>MM</a:t>
            </a:r>
            <a:endParaRPr lang="en-ZA" dirty="0"/>
          </a:p>
        </p:txBody>
      </p:sp>
      <p:sp>
        <p:nvSpPr>
          <p:cNvPr id="41" name="Text Placeholder 10">
            <a:extLst>
              <a:ext uri="{FF2B5EF4-FFF2-40B4-BE49-F238E27FC236}">
                <a16:creationId xmlns:a16="http://schemas.microsoft.com/office/drawing/2014/main" id="{376057B0-36CD-44FC-A0B9-2DD64FB47DD7}"/>
              </a:ext>
            </a:extLst>
          </p:cNvPr>
          <p:cNvSpPr>
            <a:spLocks noGrp="1"/>
          </p:cNvSpPr>
          <p:nvPr>
            <p:ph type="body" sz="quarter" idx="38" hasCustomPrompt="1"/>
          </p:nvPr>
        </p:nvSpPr>
        <p:spPr>
          <a:xfrm>
            <a:off x="758952" y="3928953"/>
            <a:ext cx="1051560" cy="457200"/>
          </a:xfrm>
        </p:spPr>
        <p:txBody>
          <a:bodyPr anchor="ctr"/>
          <a:lstStyle>
            <a:lvl1pPr marL="0" indent="0" algn="ctr">
              <a:buNone/>
              <a:defRPr sz="1400" b="1" spc="300" baseline="0">
                <a:solidFill>
                  <a:schemeClr val="accent3">
                    <a:lumMod val="25000"/>
                  </a:schemeClr>
                </a:solidFill>
                <a:latin typeface="+mj-lt"/>
              </a:defRPr>
            </a:lvl1pPr>
          </a:lstStyle>
          <a:p>
            <a:pPr lvl="0"/>
            <a:r>
              <a:rPr lang="en-US" dirty="0"/>
              <a:t>Year</a:t>
            </a:r>
            <a:endParaRPr lang="en-ZA" dirty="0"/>
          </a:p>
        </p:txBody>
      </p:sp>
      <p:sp>
        <p:nvSpPr>
          <p:cNvPr id="42" name="Text Placeholder 10">
            <a:extLst>
              <a:ext uri="{FF2B5EF4-FFF2-40B4-BE49-F238E27FC236}">
                <a16:creationId xmlns:a16="http://schemas.microsoft.com/office/drawing/2014/main" id="{676D61D8-553D-48A5-A736-7775F27B69B5}"/>
              </a:ext>
            </a:extLst>
          </p:cNvPr>
          <p:cNvSpPr>
            <a:spLocks noGrp="1"/>
          </p:cNvSpPr>
          <p:nvPr>
            <p:ph type="body" sz="quarter" idx="39" hasCustomPrompt="1"/>
          </p:nvPr>
        </p:nvSpPr>
        <p:spPr>
          <a:xfrm>
            <a:off x="5117640" y="3275117"/>
            <a:ext cx="640080" cy="201776"/>
          </a:xfrm>
        </p:spPr>
        <p:txBody>
          <a:bodyPr>
            <a:noAutofit/>
          </a:bodyPr>
          <a:lstStyle>
            <a:lvl1pPr marL="0" indent="0" algn="ctr">
              <a:buNone/>
              <a:defRPr sz="1000">
                <a:solidFill>
                  <a:schemeClr val="accent3">
                    <a:lumMod val="25000"/>
                  </a:schemeClr>
                </a:solidFill>
              </a:defRPr>
            </a:lvl1pPr>
          </a:lstStyle>
          <a:p>
            <a:pPr lvl="0"/>
            <a:r>
              <a:rPr lang="en-US" dirty="0"/>
              <a:t>MM</a:t>
            </a:r>
            <a:endParaRPr lang="en-ZA" dirty="0"/>
          </a:p>
        </p:txBody>
      </p:sp>
      <p:sp>
        <p:nvSpPr>
          <p:cNvPr id="43" name="Text Placeholder 10">
            <a:extLst>
              <a:ext uri="{FF2B5EF4-FFF2-40B4-BE49-F238E27FC236}">
                <a16:creationId xmlns:a16="http://schemas.microsoft.com/office/drawing/2014/main" id="{82028ADE-A26E-4E87-85C6-87A161CB8243}"/>
              </a:ext>
            </a:extLst>
          </p:cNvPr>
          <p:cNvSpPr>
            <a:spLocks noGrp="1"/>
          </p:cNvSpPr>
          <p:nvPr>
            <p:ph type="body" sz="quarter" idx="40" hasCustomPrompt="1"/>
          </p:nvPr>
        </p:nvSpPr>
        <p:spPr>
          <a:xfrm>
            <a:off x="5905560" y="3275117"/>
            <a:ext cx="640080" cy="201776"/>
          </a:xfrm>
        </p:spPr>
        <p:txBody>
          <a:bodyPr>
            <a:noAutofit/>
          </a:bodyPr>
          <a:lstStyle>
            <a:lvl1pPr marL="0" indent="0" algn="ctr">
              <a:buNone/>
              <a:defRPr sz="1000">
                <a:solidFill>
                  <a:schemeClr val="accent3">
                    <a:lumMod val="25000"/>
                  </a:schemeClr>
                </a:solidFill>
              </a:defRPr>
            </a:lvl1pPr>
          </a:lstStyle>
          <a:p>
            <a:pPr lvl="0"/>
            <a:r>
              <a:rPr lang="en-US" dirty="0"/>
              <a:t>MM</a:t>
            </a:r>
            <a:endParaRPr lang="en-ZA" dirty="0"/>
          </a:p>
        </p:txBody>
      </p:sp>
      <p:sp>
        <p:nvSpPr>
          <p:cNvPr id="44" name="Text Placeholder 10">
            <a:extLst>
              <a:ext uri="{FF2B5EF4-FFF2-40B4-BE49-F238E27FC236}">
                <a16:creationId xmlns:a16="http://schemas.microsoft.com/office/drawing/2014/main" id="{D49729D5-3821-43F6-A1C5-5549E5177E02}"/>
              </a:ext>
            </a:extLst>
          </p:cNvPr>
          <p:cNvSpPr>
            <a:spLocks noGrp="1"/>
          </p:cNvSpPr>
          <p:nvPr>
            <p:ph type="body" sz="quarter" idx="41" hasCustomPrompt="1"/>
          </p:nvPr>
        </p:nvSpPr>
        <p:spPr>
          <a:xfrm>
            <a:off x="6693480" y="3275117"/>
            <a:ext cx="640080" cy="201776"/>
          </a:xfrm>
        </p:spPr>
        <p:txBody>
          <a:bodyPr>
            <a:noAutofit/>
          </a:bodyPr>
          <a:lstStyle>
            <a:lvl1pPr marL="0" indent="0" algn="ctr">
              <a:buNone/>
              <a:defRPr sz="1000">
                <a:solidFill>
                  <a:schemeClr val="accent3">
                    <a:lumMod val="25000"/>
                  </a:schemeClr>
                </a:solidFill>
              </a:defRPr>
            </a:lvl1pPr>
          </a:lstStyle>
          <a:p>
            <a:pPr lvl="0"/>
            <a:r>
              <a:rPr lang="en-US" dirty="0"/>
              <a:t>MM</a:t>
            </a:r>
            <a:endParaRPr lang="en-ZA" dirty="0"/>
          </a:p>
        </p:txBody>
      </p:sp>
      <p:sp>
        <p:nvSpPr>
          <p:cNvPr id="45" name="Text Placeholder 10">
            <a:extLst>
              <a:ext uri="{FF2B5EF4-FFF2-40B4-BE49-F238E27FC236}">
                <a16:creationId xmlns:a16="http://schemas.microsoft.com/office/drawing/2014/main" id="{02C709FA-DC0E-435A-A4A7-A975A8D413BA}"/>
              </a:ext>
            </a:extLst>
          </p:cNvPr>
          <p:cNvSpPr>
            <a:spLocks noGrp="1"/>
          </p:cNvSpPr>
          <p:nvPr>
            <p:ph type="body" sz="quarter" idx="42" hasCustomPrompt="1"/>
          </p:nvPr>
        </p:nvSpPr>
        <p:spPr>
          <a:xfrm>
            <a:off x="9057240" y="3275117"/>
            <a:ext cx="640080" cy="201776"/>
          </a:xfrm>
        </p:spPr>
        <p:txBody>
          <a:bodyPr>
            <a:noAutofit/>
          </a:bodyPr>
          <a:lstStyle>
            <a:lvl1pPr marL="0" indent="0" algn="ctr">
              <a:buNone/>
              <a:defRPr sz="1000">
                <a:solidFill>
                  <a:schemeClr val="accent3">
                    <a:lumMod val="25000"/>
                  </a:schemeClr>
                </a:solidFill>
              </a:defRPr>
            </a:lvl1pPr>
          </a:lstStyle>
          <a:p>
            <a:pPr lvl="0"/>
            <a:r>
              <a:rPr lang="en-US" dirty="0"/>
              <a:t>MM</a:t>
            </a:r>
            <a:endParaRPr lang="en-ZA" dirty="0"/>
          </a:p>
        </p:txBody>
      </p:sp>
      <p:sp>
        <p:nvSpPr>
          <p:cNvPr id="46" name="Text Placeholder 10">
            <a:extLst>
              <a:ext uri="{FF2B5EF4-FFF2-40B4-BE49-F238E27FC236}">
                <a16:creationId xmlns:a16="http://schemas.microsoft.com/office/drawing/2014/main" id="{018BA8DF-331D-4B6E-AF52-AA13732A6B95}"/>
              </a:ext>
            </a:extLst>
          </p:cNvPr>
          <p:cNvSpPr>
            <a:spLocks noGrp="1"/>
          </p:cNvSpPr>
          <p:nvPr>
            <p:ph type="body" sz="quarter" idx="43" hasCustomPrompt="1"/>
          </p:nvPr>
        </p:nvSpPr>
        <p:spPr>
          <a:xfrm>
            <a:off x="7481400" y="3275117"/>
            <a:ext cx="640080" cy="201776"/>
          </a:xfrm>
        </p:spPr>
        <p:txBody>
          <a:bodyPr>
            <a:noAutofit/>
          </a:bodyPr>
          <a:lstStyle>
            <a:lvl1pPr marL="0" indent="0" algn="ctr">
              <a:buNone/>
              <a:defRPr sz="1000">
                <a:solidFill>
                  <a:schemeClr val="accent3">
                    <a:lumMod val="25000"/>
                  </a:schemeClr>
                </a:solidFill>
              </a:defRPr>
            </a:lvl1pPr>
          </a:lstStyle>
          <a:p>
            <a:pPr lvl="0"/>
            <a:r>
              <a:rPr lang="en-US" dirty="0"/>
              <a:t>MM</a:t>
            </a:r>
            <a:endParaRPr lang="en-ZA" dirty="0"/>
          </a:p>
        </p:txBody>
      </p:sp>
      <p:sp>
        <p:nvSpPr>
          <p:cNvPr id="47" name="Text Placeholder 10">
            <a:extLst>
              <a:ext uri="{FF2B5EF4-FFF2-40B4-BE49-F238E27FC236}">
                <a16:creationId xmlns:a16="http://schemas.microsoft.com/office/drawing/2014/main" id="{DBEB8F26-CF5F-4C8F-94D3-2DACD0914B60}"/>
              </a:ext>
            </a:extLst>
          </p:cNvPr>
          <p:cNvSpPr>
            <a:spLocks noGrp="1"/>
          </p:cNvSpPr>
          <p:nvPr>
            <p:ph type="body" sz="quarter" idx="44" hasCustomPrompt="1"/>
          </p:nvPr>
        </p:nvSpPr>
        <p:spPr>
          <a:xfrm>
            <a:off x="8269320" y="3275117"/>
            <a:ext cx="640080" cy="201776"/>
          </a:xfrm>
        </p:spPr>
        <p:txBody>
          <a:bodyPr>
            <a:noAutofit/>
          </a:bodyPr>
          <a:lstStyle>
            <a:lvl1pPr marL="0" indent="0" algn="ctr">
              <a:buNone/>
              <a:defRPr sz="1000">
                <a:solidFill>
                  <a:schemeClr val="accent3">
                    <a:lumMod val="25000"/>
                  </a:schemeClr>
                </a:solidFill>
              </a:defRPr>
            </a:lvl1pPr>
          </a:lstStyle>
          <a:p>
            <a:pPr lvl="0"/>
            <a:r>
              <a:rPr lang="en-US" dirty="0"/>
              <a:t>MM</a:t>
            </a:r>
            <a:endParaRPr lang="en-ZA" dirty="0"/>
          </a:p>
        </p:txBody>
      </p:sp>
      <p:sp>
        <p:nvSpPr>
          <p:cNvPr id="48" name="Text Placeholder 10">
            <a:extLst>
              <a:ext uri="{FF2B5EF4-FFF2-40B4-BE49-F238E27FC236}">
                <a16:creationId xmlns:a16="http://schemas.microsoft.com/office/drawing/2014/main" id="{0EC0A380-C705-47E5-960A-C495280B86E2}"/>
              </a:ext>
            </a:extLst>
          </p:cNvPr>
          <p:cNvSpPr>
            <a:spLocks noGrp="1"/>
          </p:cNvSpPr>
          <p:nvPr>
            <p:ph type="body" sz="quarter" idx="45" hasCustomPrompt="1"/>
          </p:nvPr>
        </p:nvSpPr>
        <p:spPr>
          <a:xfrm>
            <a:off x="9845160" y="3275117"/>
            <a:ext cx="640080" cy="201776"/>
          </a:xfrm>
        </p:spPr>
        <p:txBody>
          <a:bodyPr>
            <a:noAutofit/>
          </a:bodyPr>
          <a:lstStyle>
            <a:lvl1pPr marL="0" indent="0" algn="ctr">
              <a:buNone/>
              <a:defRPr sz="1000">
                <a:solidFill>
                  <a:schemeClr val="accent3">
                    <a:lumMod val="25000"/>
                  </a:schemeClr>
                </a:solidFill>
              </a:defRPr>
            </a:lvl1pPr>
          </a:lstStyle>
          <a:p>
            <a:pPr lvl="0"/>
            <a:r>
              <a:rPr lang="en-US" dirty="0"/>
              <a:t>MM</a:t>
            </a:r>
            <a:endParaRPr lang="en-ZA" dirty="0"/>
          </a:p>
        </p:txBody>
      </p:sp>
      <p:sp>
        <p:nvSpPr>
          <p:cNvPr id="49" name="Text Placeholder 10">
            <a:extLst>
              <a:ext uri="{FF2B5EF4-FFF2-40B4-BE49-F238E27FC236}">
                <a16:creationId xmlns:a16="http://schemas.microsoft.com/office/drawing/2014/main" id="{E217E3B9-2273-4A22-A07E-4FEFB35FCC01}"/>
              </a:ext>
            </a:extLst>
          </p:cNvPr>
          <p:cNvSpPr>
            <a:spLocks noGrp="1"/>
          </p:cNvSpPr>
          <p:nvPr>
            <p:ph type="body" sz="quarter" idx="46" hasCustomPrompt="1"/>
          </p:nvPr>
        </p:nvSpPr>
        <p:spPr>
          <a:xfrm>
            <a:off x="10633085" y="3275117"/>
            <a:ext cx="640080" cy="201776"/>
          </a:xfrm>
        </p:spPr>
        <p:txBody>
          <a:bodyPr>
            <a:noAutofit/>
          </a:bodyPr>
          <a:lstStyle>
            <a:lvl1pPr marL="0" indent="0" algn="ctr">
              <a:buNone/>
              <a:defRPr sz="1000">
                <a:solidFill>
                  <a:schemeClr val="accent3">
                    <a:lumMod val="25000"/>
                  </a:schemeClr>
                </a:solidFill>
              </a:defRPr>
            </a:lvl1pPr>
          </a:lstStyle>
          <a:p>
            <a:pPr lvl="0"/>
            <a:r>
              <a:rPr lang="en-US" dirty="0"/>
              <a:t>MM</a:t>
            </a:r>
            <a:endParaRPr lang="en-ZA" dirty="0"/>
          </a:p>
        </p:txBody>
      </p:sp>
      <p:sp>
        <p:nvSpPr>
          <p:cNvPr id="50" name="Text Placeholder 10">
            <a:extLst>
              <a:ext uri="{FF2B5EF4-FFF2-40B4-BE49-F238E27FC236}">
                <a16:creationId xmlns:a16="http://schemas.microsoft.com/office/drawing/2014/main" id="{FE119361-CC51-4C9D-A4B5-BDEEE01371A3}"/>
              </a:ext>
            </a:extLst>
          </p:cNvPr>
          <p:cNvSpPr>
            <a:spLocks noGrp="1"/>
          </p:cNvSpPr>
          <p:nvPr>
            <p:ph type="body" sz="quarter" idx="47" hasCustomPrompt="1"/>
          </p:nvPr>
        </p:nvSpPr>
        <p:spPr>
          <a:xfrm>
            <a:off x="1969915" y="4062181"/>
            <a:ext cx="640080" cy="201776"/>
          </a:xfrm>
        </p:spPr>
        <p:txBody>
          <a:bodyPr>
            <a:noAutofit/>
          </a:bodyPr>
          <a:lstStyle>
            <a:lvl1pPr marL="0" indent="0" algn="ctr">
              <a:buNone/>
              <a:defRPr sz="1000">
                <a:solidFill>
                  <a:schemeClr val="accent3">
                    <a:lumMod val="25000"/>
                  </a:schemeClr>
                </a:solidFill>
              </a:defRPr>
            </a:lvl1pPr>
          </a:lstStyle>
          <a:p>
            <a:pPr lvl="0"/>
            <a:r>
              <a:rPr lang="en-US" dirty="0"/>
              <a:t>MM</a:t>
            </a:r>
            <a:endParaRPr lang="en-ZA" dirty="0"/>
          </a:p>
        </p:txBody>
      </p:sp>
      <p:sp>
        <p:nvSpPr>
          <p:cNvPr id="51" name="Text Placeholder 10">
            <a:extLst>
              <a:ext uri="{FF2B5EF4-FFF2-40B4-BE49-F238E27FC236}">
                <a16:creationId xmlns:a16="http://schemas.microsoft.com/office/drawing/2014/main" id="{E39AABDA-9976-4AB3-BCBF-77B491015F50}"/>
              </a:ext>
            </a:extLst>
          </p:cNvPr>
          <p:cNvSpPr>
            <a:spLocks noGrp="1"/>
          </p:cNvSpPr>
          <p:nvPr>
            <p:ph type="body" sz="quarter" idx="48" hasCustomPrompt="1"/>
          </p:nvPr>
        </p:nvSpPr>
        <p:spPr>
          <a:xfrm>
            <a:off x="2757602" y="4062181"/>
            <a:ext cx="640080" cy="201776"/>
          </a:xfrm>
        </p:spPr>
        <p:txBody>
          <a:bodyPr>
            <a:noAutofit/>
          </a:bodyPr>
          <a:lstStyle>
            <a:lvl1pPr marL="0" indent="0" algn="ctr">
              <a:buNone/>
              <a:defRPr sz="1000">
                <a:solidFill>
                  <a:schemeClr val="accent3">
                    <a:lumMod val="25000"/>
                  </a:schemeClr>
                </a:solidFill>
              </a:defRPr>
            </a:lvl1pPr>
          </a:lstStyle>
          <a:p>
            <a:pPr lvl="0"/>
            <a:r>
              <a:rPr lang="en-US" dirty="0"/>
              <a:t>MM</a:t>
            </a:r>
            <a:endParaRPr lang="en-ZA" dirty="0"/>
          </a:p>
        </p:txBody>
      </p:sp>
      <p:sp>
        <p:nvSpPr>
          <p:cNvPr id="52" name="Text Placeholder 10">
            <a:extLst>
              <a:ext uri="{FF2B5EF4-FFF2-40B4-BE49-F238E27FC236}">
                <a16:creationId xmlns:a16="http://schemas.microsoft.com/office/drawing/2014/main" id="{9EFE40FF-B422-4391-9236-D2D2D09F30C6}"/>
              </a:ext>
            </a:extLst>
          </p:cNvPr>
          <p:cNvSpPr>
            <a:spLocks noGrp="1"/>
          </p:cNvSpPr>
          <p:nvPr>
            <p:ph type="body" sz="quarter" idx="49" hasCustomPrompt="1"/>
          </p:nvPr>
        </p:nvSpPr>
        <p:spPr>
          <a:xfrm>
            <a:off x="3545289" y="4062181"/>
            <a:ext cx="640080" cy="201776"/>
          </a:xfrm>
        </p:spPr>
        <p:txBody>
          <a:bodyPr>
            <a:noAutofit/>
          </a:bodyPr>
          <a:lstStyle>
            <a:lvl1pPr marL="0" indent="0" algn="ctr">
              <a:buNone/>
              <a:defRPr sz="1000">
                <a:solidFill>
                  <a:schemeClr val="accent3">
                    <a:lumMod val="25000"/>
                  </a:schemeClr>
                </a:solidFill>
              </a:defRPr>
            </a:lvl1pPr>
          </a:lstStyle>
          <a:p>
            <a:pPr lvl="0"/>
            <a:r>
              <a:rPr lang="en-US" dirty="0"/>
              <a:t>MM</a:t>
            </a:r>
            <a:endParaRPr lang="en-ZA" dirty="0"/>
          </a:p>
        </p:txBody>
      </p:sp>
      <p:sp>
        <p:nvSpPr>
          <p:cNvPr id="53" name="Text Placeholder 10">
            <a:extLst>
              <a:ext uri="{FF2B5EF4-FFF2-40B4-BE49-F238E27FC236}">
                <a16:creationId xmlns:a16="http://schemas.microsoft.com/office/drawing/2014/main" id="{6B6D260C-7D2F-4024-86D5-8338D454EBE7}"/>
              </a:ext>
            </a:extLst>
          </p:cNvPr>
          <p:cNvSpPr>
            <a:spLocks noGrp="1"/>
          </p:cNvSpPr>
          <p:nvPr>
            <p:ph type="body" sz="quarter" idx="50" hasCustomPrompt="1"/>
          </p:nvPr>
        </p:nvSpPr>
        <p:spPr>
          <a:xfrm>
            <a:off x="4332976" y="4062181"/>
            <a:ext cx="640080" cy="201776"/>
          </a:xfrm>
        </p:spPr>
        <p:txBody>
          <a:bodyPr>
            <a:noAutofit/>
          </a:bodyPr>
          <a:lstStyle>
            <a:lvl1pPr marL="0" indent="0" algn="ctr">
              <a:buNone/>
              <a:defRPr sz="1000">
                <a:solidFill>
                  <a:schemeClr val="accent3">
                    <a:lumMod val="25000"/>
                  </a:schemeClr>
                </a:solidFill>
              </a:defRPr>
            </a:lvl1pPr>
          </a:lstStyle>
          <a:p>
            <a:pPr lvl="0"/>
            <a:r>
              <a:rPr lang="en-US" dirty="0"/>
              <a:t>MM</a:t>
            </a:r>
            <a:endParaRPr lang="en-ZA" dirty="0"/>
          </a:p>
        </p:txBody>
      </p:sp>
      <p:sp>
        <p:nvSpPr>
          <p:cNvPr id="54" name="Text Placeholder 10">
            <a:extLst>
              <a:ext uri="{FF2B5EF4-FFF2-40B4-BE49-F238E27FC236}">
                <a16:creationId xmlns:a16="http://schemas.microsoft.com/office/drawing/2014/main" id="{2F9B810E-07ED-4DCA-941C-C388D0D629A2}"/>
              </a:ext>
            </a:extLst>
          </p:cNvPr>
          <p:cNvSpPr>
            <a:spLocks noGrp="1"/>
          </p:cNvSpPr>
          <p:nvPr>
            <p:ph type="body" sz="quarter" idx="51" hasCustomPrompt="1"/>
          </p:nvPr>
        </p:nvSpPr>
        <p:spPr>
          <a:xfrm>
            <a:off x="5120663" y="4062181"/>
            <a:ext cx="640080" cy="201776"/>
          </a:xfrm>
        </p:spPr>
        <p:txBody>
          <a:bodyPr>
            <a:noAutofit/>
          </a:bodyPr>
          <a:lstStyle>
            <a:lvl1pPr marL="0" indent="0" algn="ctr">
              <a:buNone/>
              <a:defRPr sz="1000">
                <a:solidFill>
                  <a:schemeClr val="accent3">
                    <a:lumMod val="25000"/>
                  </a:schemeClr>
                </a:solidFill>
              </a:defRPr>
            </a:lvl1pPr>
          </a:lstStyle>
          <a:p>
            <a:pPr lvl="0"/>
            <a:r>
              <a:rPr lang="en-US" dirty="0"/>
              <a:t>MM</a:t>
            </a:r>
            <a:endParaRPr lang="en-ZA" dirty="0"/>
          </a:p>
        </p:txBody>
      </p:sp>
      <p:sp>
        <p:nvSpPr>
          <p:cNvPr id="55" name="Text Placeholder 10">
            <a:extLst>
              <a:ext uri="{FF2B5EF4-FFF2-40B4-BE49-F238E27FC236}">
                <a16:creationId xmlns:a16="http://schemas.microsoft.com/office/drawing/2014/main" id="{BD4447B3-0D22-4C7F-943D-0B5872782834}"/>
              </a:ext>
            </a:extLst>
          </p:cNvPr>
          <p:cNvSpPr>
            <a:spLocks noGrp="1"/>
          </p:cNvSpPr>
          <p:nvPr>
            <p:ph type="body" sz="quarter" idx="52" hasCustomPrompt="1"/>
          </p:nvPr>
        </p:nvSpPr>
        <p:spPr>
          <a:xfrm>
            <a:off x="5908350" y="4062181"/>
            <a:ext cx="640080" cy="201776"/>
          </a:xfrm>
        </p:spPr>
        <p:txBody>
          <a:bodyPr>
            <a:noAutofit/>
          </a:bodyPr>
          <a:lstStyle>
            <a:lvl1pPr marL="0" indent="0" algn="ctr">
              <a:buNone/>
              <a:defRPr sz="1000">
                <a:solidFill>
                  <a:schemeClr val="accent3">
                    <a:lumMod val="25000"/>
                  </a:schemeClr>
                </a:solidFill>
              </a:defRPr>
            </a:lvl1pPr>
          </a:lstStyle>
          <a:p>
            <a:pPr lvl="0"/>
            <a:r>
              <a:rPr lang="en-US" dirty="0"/>
              <a:t>MM</a:t>
            </a:r>
            <a:endParaRPr lang="en-ZA" dirty="0"/>
          </a:p>
        </p:txBody>
      </p:sp>
      <p:sp>
        <p:nvSpPr>
          <p:cNvPr id="56" name="Text Placeholder 10">
            <a:extLst>
              <a:ext uri="{FF2B5EF4-FFF2-40B4-BE49-F238E27FC236}">
                <a16:creationId xmlns:a16="http://schemas.microsoft.com/office/drawing/2014/main" id="{642B6C40-8744-4C84-B1E3-6E43D565F11D}"/>
              </a:ext>
            </a:extLst>
          </p:cNvPr>
          <p:cNvSpPr>
            <a:spLocks noGrp="1"/>
          </p:cNvSpPr>
          <p:nvPr>
            <p:ph type="body" sz="quarter" idx="53" hasCustomPrompt="1"/>
          </p:nvPr>
        </p:nvSpPr>
        <p:spPr>
          <a:xfrm>
            <a:off x="6696037" y="4062181"/>
            <a:ext cx="640080" cy="201776"/>
          </a:xfrm>
        </p:spPr>
        <p:txBody>
          <a:bodyPr>
            <a:noAutofit/>
          </a:bodyPr>
          <a:lstStyle>
            <a:lvl1pPr marL="0" indent="0" algn="ctr">
              <a:buNone/>
              <a:defRPr sz="1000">
                <a:solidFill>
                  <a:schemeClr val="accent3">
                    <a:lumMod val="25000"/>
                  </a:schemeClr>
                </a:solidFill>
              </a:defRPr>
            </a:lvl1pPr>
          </a:lstStyle>
          <a:p>
            <a:pPr lvl="0"/>
            <a:r>
              <a:rPr lang="en-US" dirty="0"/>
              <a:t>MM</a:t>
            </a:r>
            <a:endParaRPr lang="en-ZA" dirty="0"/>
          </a:p>
        </p:txBody>
      </p:sp>
      <p:sp>
        <p:nvSpPr>
          <p:cNvPr id="57" name="Text Placeholder 10">
            <a:extLst>
              <a:ext uri="{FF2B5EF4-FFF2-40B4-BE49-F238E27FC236}">
                <a16:creationId xmlns:a16="http://schemas.microsoft.com/office/drawing/2014/main" id="{A59ADB66-05AF-4A45-9C95-D32C5989A67E}"/>
              </a:ext>
            </a:extLst>
          </p:cNvPr>
          <p:cNvSpPr>
            <a:spLocks noGrp="1"/>
          </p:cNvSpPr>
          <p:nvPr>
            <p:ph type="body" sz="quarter" idx="54" hasCustomPrompt="1"/>
          </p:nvPr>
        </p:nvSpPr>
        <p:spPr>
          <a:xfrm>
            <a:off x="9059098" y="4062181"/>
            <a:ext cx="640080" cy="201776"/>
          </a:xfrm>
        </p:spPr>
        <p:txBody>
          <a:bodyPr>
            <a:noAutofit/>
          </a:bodyPr>
          <a:lstStyle>
            <a:lvl1pPr marL="0" indent="0" algn="ctr">
              <a:buNone/>
              <a:defRPr sz="1000">
                <a:solidFill>
                  <a:schemeClr val="accent3">
                    <a:lumMod val="25000"/>
                  </a:schemeClr>
                </a:solidFill>
              </a:defRPr>
            </a:lvl1pPr>
          </a:lstStyle>
          <a:p>
            <a:pPr lvl="0"/>
            <a:r>
              <a:rPr lang="en-US" dirty="0"/>
              <a:t>MM</a:t>
            </a:r>
            <a:endParaRPr lang="en-ZA" dirty="0"/>
          </a:p>
        </p:txBody>
      </p:sp>
      <p:sp>
        <p:nvSpPr>
          <p:cNvPr id="58" name="Text Placeholder 10">
            <a:extLst>
              <a:ext uri="{FF2B5EF4-FFF2-40B4-BE49-F238E27FC236}">
                <a16:creationId xmlns:a16="http://schemas.microsoft.com/office/drawing/2014/main" id="{0068B2A9-DD05-4E1D-BD33-A2E85A5EC6D9}"/>
              </a:ext>
            </a:extLst>
          </p:cNvPr>
          <p:cNvSpPr>
            <a:spLocks noGrp="1"/>
          </p:cNvSpPr>
          <p:nvPr>
            <p:ph type="body" sz="quarter" idx="55" hasCustomPrompt="1"/>
          </p:nvPr>
        </p:nvSpPr>
        <p:spPr>
          <a:xfrm>
            <a:off x="7483724" y="4062181"/>
            <a:ext cx="640080" cy="201776"/>
          </a:xfrm>
        </p:spPr>
        <p:txBody>
          <a:bodyPr>
            <a:noAutofit/>
          </a:bodyPr>
          <a:lstStyle>
            <a:lvl1pPr marL="0" indent="0" algn="ctr">
              <a:buNone/>
              <a:defRPr sz="1000">
                <a:solidFill>
                  <a:schemeClr val="accent3">
                    <a:lumMod val="25000"/>
                  </a:schemeClr>
                </a:solidFill>
              </a:defRPr>
            </a:lvl1pPr>
          </a:lstStyle>
          <a:p>
            <a:pPr lvl="0"/>
            <a:r>
              <a:rPr lang="en-US" dirty="0"/>
              <a:t>MM</a:t>
            </a:r>
            <a:endParaRPr lang="en-ZA" dirty="0"/>
          </a:p>
        </p:txBody>
      </p:sp>
      <p:sp>
        <p:nvSpPr>
          <p:cNvPr id="59" name="Text Placeholder 10">
            <a:extLst>
              <a:ext uri="{FF2B5EF4-FFF2-40B4-BE49-F238E27FC236}">
                <a16:creationId xmlns:a16="http://schemas.microsoft.com/office/drawing/2014/main" id="{D9CC05E1-548C-4EEE-882C-6E8012689022}"/>
              </a:ext>
            </a:extLst>
          </p:cNvPr>
          <p:cNvSpPr>
            <a:spLocks noGrp="1"/>
          </p:cNvSpPr>
          <p:nvPr>
            <p:ph type="body" sz="quarter" idx="56" hasCustomPrompt="1"/>
          </p:nvPr>
        </p:nvSpPr>
        <p:spPr>
          <a:xfrm>
            <a:off x="8271411" y="4062181"/>
            <a:ext cx="640080" cy="201776"/>
          </a:xfrm>
        </p:spPr>
        <p:txBody>
          <a:bodyPr>
            <a:noAutofit/>
          </a:bodyPr>
          <a:lstStyle>
            <a:lvl1pPr marL="0" indent="0" algn="ctr">
              <a:buNone/>
              <a:defRPr sz="1000">
                <a:solidFill>
                  <a:schemeClr val="accent3">
                    <a:lumMod val="25000"/>
                  </a:schemeClr>
                </a:solidFill>
              </a:defRPr>
            </a:lvl1pPr>
          </a:lstStyle>
          <a:p>
            <a:pPr lvl="0"/>
            <a:r>
              <a:rPr lang="en-US" dirty="0"/>
              <a:t>MM</a:t>
            </a:r>
            <a:endParaRPr lang="en-ZA" dirty="0"/>
          </a:p>
        </p:txBody>
      </p:sp>
      <p:sp>
        <p:nvSpPr>
          <p:cNvPr id="60" name="Text Placeholder 10">
            <a:extLst>
              <a:ext uri="{FF2B5EF4-FFF2-40B4-BE49-F238E27FC236}">
                <a16:creationId xmlns:a16="http://schemas.microsoft.com/office/drawing/2014/main" id="{8E2FCD6E-08B0-49F8-BB46-6509A73C3006}"/>
              </a:ext>
            </a:extLst>
          </p:cNvPr>
          <p:cNvSpPr>
            <a:spLocks noGrp="1"/>
          </p:cNvSpPr>
          <p:nvPr>
            <p:ph type="body" sz="quarter" idx="57" hasCustomPrompt="1"/>
          </p:nvPr>
        </p:nvSpPr>
        <p:spPr>
          <a:xfrm>
            <a:off x="9846785" y="4062181"/>
            <a:ext cx="640080" cy="201776"/>
          </a:xfrm>
        </p:spPr>
        <p:txBody>
          <a:bodyPr>
            <a:noAutofit/>
          </a:bodyPr>
          <a:lstStyle>
            <a:lvl1pPr marL="0" indent="0" algn="ctr">
              <a:buNone/>
              <a:defRPr sz="1000">
                <a:solidFill>
                  <a:schemeClr val="accent3">
                    <a:lumMod val="25000"/>
                  </a:schemeClr>
                </a:solidFill>
              </a:defRPr>
            </a:lvl1pPr>
          </a:lstStyle>
          <a:p>
            <a:pPr lvl="0"/>
            <a:r>
              <a:rPr lang="en-US" dirty="0"/>
              <a:t>MM</a:t>
            </a:r>
            <a:endParaRPr lang="en-ZA" dirty="0"/>
          </a:p>
        </p:txBody>
      </p:sp>
      <p:sp>
        <p:nvSpPr>
          <p:cNvPr id="61" name="Text Placeholder 10">
            <a:extLst>
              <a:ext uri="{FF2B5EF4-FFF2-40B4-BE49-F238E27FC236}">
                <a16:creationId xmlns:a16="http://schemas.microsoft.com/office/drawing/2014/main" id="{8D149A50-AE02-4525-9165-71B5B24E27DF}"/>
              </a:ext>
            </a:extLst>
          </p:cNvPr>
          <p:cNvSpPr>
            <a:spLocks noGrp="1"/>
          </p:cNvSpPr>
          <p:nvPr>
            <p:ph type="body" sz="quarter" idx="58" hasCustomPrompt="1"/>
          </p:nvPr>
        </p:nvSpPr>
        <p:spPr>
          <a:xfrm>
            <a:off x="10634472" y="4062181"/>
            <a:ext cx="640080" cy="201776"/>
          </a:xfrm>
        </p:spPr>
        <p:txBody>
          <a:bodyPr>
            <a:noAutofit/>
          </a:bodyPr>
          <a:lstStyle>
            <a:lvl1pPr marL="0" indent="0" algn="ctr">
              <a:buNone/>
              <a:defRPr sz="1000">
                <a:solidFill>
                  <a:schemeClr val="accent3">
                    <a:lumMod val="25000"/>
                  </a:schemeClr>
                </a:solidFill>
              </a:defRPr>
            </a:lvl1pPr>
          </a:lstStyle>
          <a:p>
            <a:pPr lvl="0"/>
            <a:r>
              <a:rPr lang="en-US" dirty="0"/>
              <a:t>MM</a:t>
            </a:r>
            <a:endParaRPr lang="en-ZA" dirty="0"/>
          </a:p>
        </p:txBody>
      </p:sp>
      <p:sp>
        <p:nvSpPr>
          <p:cNvPr id="62" name="Text Placeholder 3">
            <a:extLst>
              <a:ext uri="{FF2B5EF4-FFF2-40B4-BE49-F238E27FC236}">
                <a16:creationId xmlns:a16="http://schemas.microsoft.com/office/drawing/2014/main" id="{24126B4E-6F4A-4E61-B11D-78A183E49459}"/>
              </a:ext>
            </a:extLst>
          </p:cNvPr>
          <p:cNvSpPr>
            <a:spLocks noGrp="1"/>
          </p:cNvSpPr>
          <p:nvPr>
            <p:ph type="body" sz="quarter" idx="59" hasCustomPrompt="1"/>
          </p:nvPr>
        </p:nvSpPr>
        <p:spPr>
          <a:xfrm>
            <a:off x="5360987" y="1760565"/>
            <a:ext cx="1828800" cy="696885"/>
          </a:xfrm>
          <a:noFill/>
          <a:ln w="12700">
            <a:solidFill>
              <a:schemeClr val="accent3"/>
            </a:solidFill>
          </a:ln>
        </p:spPr>
        <p:txBody>
          <a:bodyPr tIns="36000" anchor="ctr" anchorCtr="1">
            <a:normAutofit/>
          </a:bodyPr>
          <a:lstStyle>
            <a:lvl1pPr marL="0" indent="0" algn="ctr">
              <a:lnSpc>
                <a:spcPct val="100000"/>
              </a:lnSpc>
              <a:buNone/>
              <a:defRPr sz="1100" spc="20" baseline="0">
                <a:solidFill>
                  <a:schemeClr val="accent3">
                    <a:lumMod val="25000"/>
                  </a:schemeClr>
                </a:solidFill>
                <a:latin typeface="+mj-lt"/>
              </a:defRPr>
            </a:lvl1pPr>
          </a:lstStyle>
          <a:p>
            <a:pPr lvl="0"/>
            <a:r>
              <a:rPr lang="en-US" dirty="0"/>
              <a:t>Item Title</a:t>
            </a:r>
            <a:endParaRPr lang="en-ZA" dirty="0"/>
          </a:p>
        </p:txBody>
      </p:sp>
      <p:sp>
        <p:nvSpPr>
          <p:cNvPr id="63" name="Rectangle 62">
            <a:extLst>
              <a:ext uri="{FF2B5EF4-FFF2-40B4-BE49-F238E27FC236}">
                <a16:creationId xmlns:a16="http://schemas.microsoft.com/office/drawing/2014/main" id="{014A76E8-F520-4630-8BBA-F9B7A0DAAB02}"/>
              </a:ext>
            </a:extLst>
          </p:cNvPr>
          <p:cNvSpPr/>
          <p:nvPr userDrawn="1"/>
        </p:nvSpPr>
        <p:spPr>
          <a:xfrm>
            <a:off x="929640" y="3648582"/>
            <a:ext cx="10332720" cy="228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3">
                  <a:lumMod val="25000"/>
                </a:schemeClr>
              </a:solidFill>
            </a:endParaRPr>
          </a:p>
        </p:txBody>
      </p:sp>
      <p:sp>
        <p:nvSpPr>
          <p:cNvPr id="64" name="Date Placeholder 4">
            <a:extLst>
              <a:ext uri="{FF2B5EF4-FFF2-40B4-BE49-F238E27FC236}">
                <a16:creationId xmlns:a16="http://schemas.microsoft.com/office/drawing/2014/main" id="{49043823-D35F-46B1-919E-197C35555610}"/>
              </a:ext>
            </a:extLst>
          </p:cNvPr>
          <p:cNvSpPr>
            <a:spLocks noGrp="1"/>
          </p:cNvSpPr>
          <p:nvPr>
            <p:ph type="dt" sz="half" idx="60"/>
          </p:nvPr>
        </p:nvSpPr>
        <p:spPr>
          <a:xfrm>
            <a:off x="457200" y="6356350"/>
            <a:ext cx="2743200" cy="365125"/>
          </a:xfrm>
        </p:spPr>
        <p:txBody>
          <a:bodyPr/>
          <a:lstStyle>
            <a:lvl1pPr>
              <a:defRPr>
                <a:solidFill>
                  <a:schemeClr val="accent3">
                    <a:lumMod val="25000"/>
                  </a:schemeClr>
                </a:solidFill>
              </a:defRPr>
            </a:lvl1pPr>
          </a:lstStyle>
          <a:p>
            <a:r>
              <a:rPr lang="en-US" dirty="0"/>
              <a:t>20XX</a:t>
            </a:r>
          </a:p>
        </p:txBody>
      </p:sp>
    </p:spTree>
    <p:extLst>
      <p:ext uri="{BB962C8B-B14F-4D97-AF65-F5344CB8AC3E}">
        <p14:creationId xmlns:p14="http://schemas.microsoft.com/office/powerpoint/2010/main" val="129420929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Key takeaways">
    <p:spTree>
      <p:nvGrpSpPr>
        <p:cNvPr id="1" name=""/>
        <p:cNvGrpSpPr/>
        <p:nvPr/>
      </p:nvGrpSpPr>
      <p:grpSpPr>
        <a:xfrm>
          <a:off x="0" y="0"/>
          <a:ext cx="0" cy="0"/>
          <a:chOff x="0" y="0"/>
          <a:chExt cx="0" cy="0"/>
        </a:xfrm>
      </p:grpSpPr>
      <p:sp>
        <p:nvSpPr>
          <p:cNvPr id="7" name="Picture Placeholder 7">
            <a:extLst>
              <a:ext uri="{FF2B5EF4-FFF2-40B4-BE49-F238E27FC236}">
                <a16:creationId xmlns:a16="http://schemas.microsoft.com/office/drawing/2014/main" id="{1B08CCD3-BAD4-467E-B843-1BD3FC1D83E6}"/>
              </a:ext>
            </a:extLst>
          </p:cNvPr>
          <p:cNvSpPr>
            <a:spLocks noGrp="1"/>
          </p:cNvSpPr>
          <p:nvPr>
            <p:ph type="pic" sz="quarter" idx="14"/>
          </p:nvPr>
        </p:nvSpPr>
        <p:spPr>
          <a:xfrm>
            <a:off x="1524" y="0"/>
            <a:ext cx="12188952" cy="6858000"/>
          </a:xfrm>
          <a:solidFill>
            <a:schemeClr val="tx2"/>
          </a:solidFill>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777240" y="960120"/>
            <a:ext cx="5029200" cy="914400"/>
          </a:xfrm>
        </p:spPr>
        <p:txBody>
          <a:bodyPr/>
          <a:lstStyle>
            <a:lvl1pPr algn="ctr">
              <a:defRPr>
                <a:solidFill>
                  <a:schemeClr val="accent3"/>
                </a:solidFill>
              </a:defRPr>
            </a:lvl1pPr>
          </a:lstStyle>
          <a:p>
            <a:r>
              <a:rPr lang="en-US"/>
              <a:t>Click to edit Master title style</a:t>
            </a:r>
            <a:endParaRPr lang="en-US" dirty="0"/>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dirty="0"/>
              <a:t>Conference presentation</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9" name="Text Placeholder 8">
            <a:extLst>
              <a:ext uri="{FF2B5EF4-FFF2-40B4-BE49-F238E27FC236}">
                <a16:creationId xmlns:a16="http://schemas.microsoft.com/office/drawing/2014/main" id="{E4E5D546-07C2-4A4B-85D2-F23B489AB478}"/>
              </a:ext>
            </a:extLst>
          </p:cNvPr>
          <p:cNvSpPr>
            <a:spLocks noGrp="1"/>
          </p:cNvSpPr>
          <p:nvPr>
            <p:ph type="body" sz="quarter" idx="15" hasCustomPrompt="1"/>
          </p:nvPr>
        </p:nvSpPr>
        <p:spPr>
          <a:xfrm>
            <a:off x="914400" y="2935224"/>
            <a:ext cx="2130552" cy="950976"/>
          </a:xfrm>
        </p:spPr>
        <p:txBody>
          <a:bodyPr anchor="ctr" anchorCtr="0">
            <a:normAutofit/>
          </a:bodyPr>
          <a:lstStyle>
            <a:lvl1pPr marL="0" indent="0" algn="ctr">
              <a:buNone/>
              <a:defRPr sz="1400">
                <a:solidFill>
                  <a:schemeClr val="bg1"/>
                </a:solidFill>
              </a:defRPr>
            </a:lvl1pPr>
            <a:lvl2pPr marL="457200" indent="0">
              <a:buNone/>
              <a:defRPr sz="1400">
                <a:solidFill>
                  <a:schemeClr val="bg1"/>
                </a:solidFill>
              </a:defRPr>
            </a:lvl2pPr>
            <a:lvl3pPr marL="914400" indent="0">
              <a:buNone/>
              <a:defRPr sz="1400">
                <a:solidFill>
                  <a:schemeClr val="bg1"/>
                </a:solidFill>
              </a:defRPr>
            </a:lvl3pPr>
            <a:lvl4pPr marL="1371600" indent="0">
              <a:buNone/>
              <a:defRPr sz="1400">
                <a:solidFill>
                  <a:schemeClr val="bg1"/>
                </a:solidFill>
              </a:defRPr>
            </a:lvl4pPr>
            <a:lvl5pPr marL="1828800" indent="0">
              <a:buNone/>
              <a:defRPr sz="1400">
                <a:solidFill>
                  <a:schemeClr val="bg1"/>
                </a:solidFill>
              </a:defRPr>
            </a:lvl5pPr>
          </a:lstStyle>
          <a:p>
            <a:pPr lvl="0"/>
            <a:r>
              <a:rPr lang="en-US" dirty="0"/>
              <a:t>Click to edit text</a:t>
            </a:r>
          </a:p>
        </p:txBody>
      </p:sp>
      <p:sp>
        <p:nvSpPr>
          <p:cNvPr id="10" name="Text Placeholder 8">
            <a:extLst>
              <a:ext uri="{FF2B5EF4-FFF2-40B4-BE49-F238E27FC236}">
                <a16:creationId xmlns:a16="http://schemas.microsoft.com/office/drawing/2014/main" id="{BD981D89-A62B-4844-B43A-DFEEC6CACD27}"/>
              </a:ext>
            </a:extLst>
          </p:cNvPr>
          <p:cNvSpPr>
            <a:spLocks noGrp="1"/>
          </p:cNvSpPr>
          <p:nvPr>
            <p:ph type="body" sz="quarter" idx="16" hasCustomPrompt="1"/>
          </p:nvPr>
        </p:nvSpPr>
        <p:spPr>
          <a:xfrm>
            <a:off x="914400" y="4306824"/>
            <a:ext cx="2130552" cy="950976"/>
          </a:xfrm>
        </p:spPr>
        <p:txBody>
          <a:bodyPr anchor="ctr" anchorCtr="0">
            <a:normAutofit/>
          </a:bodyPr>
          <a:lstStyle>
            <a:lvl1pPr marL="0" indent="0" algn="ctr">
              <a:buNone/>
              <a:defRPr sz="1400">
                <a:solidFill>
                  <a:schemeClr val="bg1"/>
                </a:solidFill>
              </a:defRPr>
            </a:lvl1pPr>
            <a:lvl2pPr marL="457200" indent="0">
              <a:buNone/>
              <a:defRPr sz="1400">
                <a:solidFill>
                  <a:schemeClr val="bg1"/>
                </a:solidFill>
              </a:defRPr>
            </a:lvl2pPr>
            <a:lvl3pPr marL="914400" indent="0">
              <a:buNone/>
              <a:defRPr sz="1400">
                <a:solidFill>
                  <a:schemeClr val="bg1"/>
                </a:solidFill>
              </a:defRPr>
            </a:lvl3pPr>
            <a:lvl4pPr marL="1371600" indent="0">
              <a:buNone/>
              <a:defRPr sz="1400">
                <a:solidFill>
                  <a:schemeClr val="bg1"/>
                </a:solidFill>
              </a:defRPr>
            </a:lvl4pPr>
            <a:lvl5pPr marL="1828800" indent="0">
              <a:buNone/>
              <a:defRPr sz="1400">
                <a:solidFill>
                  <a:schemeClr val="bg1"/>
                </a:solidFill>
              </a:defRPr>
            </a:lvl5pPr>
          </a:lstStyle>
          <a:p>
            <a:pPr lvl="0"/>
            <a:r>
              <a:rPr lang="en-US" dirty="0"/>
              <a:t>Click to edit text</a:t>
            </a:r>
          </a:p>
        </p:txBody>
      </p:sp>
      <p:sp>
        <p:nvSpPr>
          <p:cNvPr id="11" name="Text Placeholder 8">
            <a:extLst>
              <a:ext uri="{FF2B5EF4-FFF2-40B4-BE49-F238E27FC236}">
                <a16:creationId xmlns:a16="http://schemas.microsoft.com/office/drawing/2014/main" id="{071D86D6-F37C-4280-9551-DFF729C85B03}"/>
              </a:ext>
            </a:extLst>
          </p:cNvPr>
          <p:cNvSpPr>
            <a:spLocks noGrp="1"/>
          </p:cNvSpPr>
          <p:nvPr>
            <p:ph type="body" sz="quarter" idx="17" hasCustomPrompt="1"/>
          </p:nvPr>
        </p:nvSpPr>
        <p:spPr>
          <a:xfrm>
            <a:off x="3264408" y="2935224"/>
            <a:ext cx="2221992" cy="950976"/>
          </a:xfrm>
        </p:spPr>
        <p:txBody>
          <a:bodyPr anchor="ctr" anchorCtr="0">
            <a:normAutofit/>
          </a:bodyPr>
          <a:lstStyle>
            <a:lvl1pPr marL="0" indent="0" algn="ctr">
              <a:buNone/>
              <a:defRPr sz="1400">
                <a:solidFill>
                  <a:schemeClr val="bg1"/>
                </a:solidFill>
              </a:defRPr>
            </a:lvl1pPr>
            <a:lvl2pPr marL="457200" indent="0">
              <a:buNone/>
              <a:defRPr sz="1400">
                <a:solidFill>
                  <a:schemeClr val="bg1"/>
                </a:solidFill>
              </a:defRPr>
            </a:lvl2pPr>
            <a:lvl3pPr marL="914400" indent="0">
              <a:buNone/>
              <a:defRPr sz="1400">
                <a:solidFill>
                  <a:schemeClr val="bg1"/>
                </a:solidFill>
              </a:defRPr>
            </a:lvl3pPr>
            <a:lvl4pPr marL="1371600" indent="0">
              <a:buNone/>
              <a:defRPr sz="1400">
                <a:solidFill>
                  <a:schemeClr val="bg1"/>
                </a:solidFill>
              </a:defRPr>
            </a:lvl4pPr>
            <a:lvl5pPr marL="1828800" indent="0">
              <a:buNone/>
              <a:defRPr sz="1400">
                <a:solidFill>
                  <a:schemeClr val="bg1"/>
                </a:solidFill>
              </a:defRPr>
            </a:lvl5pPr>
          </a:lstStyle>
          <a:p>
            <a:pPr lvl="0"/>
            <a:r>
              <a:rPr lang="en-US" dirty="0"/>
              <a:t>Click to edit text</a:t>
            </a:r>
          </a:p>
        </p:txBody>
      </p:sp>
      <p:sp>
        <p:nvSpPr>
          <p:cNvPr id="12" name="Text Placeholder 8">
            <a:extLst>
              <a:ext uri="{FF2B5EF4-FFF2-40B4-BE49-F238E27FC236}">
                <a16:creationId xmlns:a16="http://schemas.microsoft.com/office/drawing/2014/main" id="{BB88B61E-B44C-46EB-B875-1F55B02E895C}"/>
              </a:ext>
            </a:extLst>
          </p:cNvPr>
          <p:cNvSpPr>
            <a:spLocks noGrp="1"/>
          </p:cNvSpPr>
          <p:nvPr>
            <p:ph type="body" sz="quarter" idx="18" hasCustomPrompt="1"/>
          </p:nvPr>
        </p:nvSpPr>
        <p:spPr>
          <a:xfrm>
            <a:off x="3264408" y="4334256"/>
            <a:ext cx="2221992" cy="950976"/>
          </a:xfrm>
        </p:spPr>
        <p:txBody>
          <a:bodyPr anchor="ctr" anchorCtr="0">
            <a:normAutofit/>
          </a:bodyPr>
          <a:lstStyle>
            <a:lvl1pPr marL="0" indent="0" algn="ctr">
              <a:buNone/>
              <a:defRPr sz="1400">
                <a:solidFill>
                  <a:schemeClr val="bg1"/>
                </a:solidFill>
              </a:defRPr>
            </a:lvl1pPr>
            <a:lvl2pPr marL="457200" indent="0">
              <a:buNone/>
              <a:defRPr sz="1400">
                <a:solidFill>
                  <a:schemeClr val="bg1"/>
                </a:solidFill>
              </a:defRPr>
            </a:lvl2pPr>
            <a:lvl3pPr marL="914400" indent="0">
              <a:buNone/>
              <a:defRPr sz="1400">
                <a:solidFill>
                  <a:schemeClr val="bg1"/>
                </a:solidFill>
              </a:defRPr>
            </a:lvl3pPr>
            <a:lvl4pPr marL="1371600" indent="0">
              <a:buNone/>
              <a:defRPr sz="1400">
                <a:solidFill>
                  <a:schemeClr val="bg1"/>
                </a:solidFill>
              </a:defRPr>
            </a:lvl4pPr>
            <a:lvl5pPr marL="1828800" indent="0">
              <a:buNone/>
              <a:defRPr sz="1400">
                <a:solidFill>
                  <a:schemeClr val="bg1"/>
                </a:solidFill>
              </a:defRPr>
            </a:lvl5pPr>
          </a:lstStyle>
          <a:p>
            <a:pPr lvl="0"/>
            <a:r>
              <a:rPr lang="en-US" dirty="0"/>
              <a:t>Click to edit text</a:t>
            </a:r>
          </a:p>
        </p:txBody>
      </p:sp>
    </p:spTree>
    <p:extLst>
      <p:ext uri="{BB962C8B-B14F-4D97-AF65-F5344CB8AC3E}">
        <p14:creationId xmlns:p14="http://schemas.microsoft.com/office/powerpoint/2010/main" val="141773121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ps for Business">
    <p:spTree>
      <p:nvGrpSpPr>
        <p:cNvPr id="1" name=""/>
        <p:cNvGrpSpPr/>
        <p:nvPr/>
      </p:nvGrpSpPr>
      <p:grpSpPr>
        <a:xfrm>
          <a:off x="0" y="0"/>
          <a:ext cx="0" cy="0"/>
          <a:chOff x="0" y="0"/>
          <a:chExt cx="0" cy="0"/>
        </a:xfrm>
      </p:grpSpPr>
      <p:pic>
        <p:nvPicPr>
          <p:cNvPr id="33" name="Picture 32" descr="photo of marble ">
            <a:extLst>
              <a:ext uri="{FF2B5EF4-FFF2-40B4-BE49-F238E27FC236}">
                <a16:creationId xmlns:a16="http://schemas.microsoft.com/office/drawing/2014/main" id="{5886E31A-DA35-4E25-9FA3-92E90FBF38C4}"/>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9" name="Rectangle 18">
            <a:extLst>
              <a:ext uri="{FF2B5EF4-FFF2-40B4-BE49-F238E27FC236}">
                <a16:creationId xmlns:a16="http://schemas.microsoft.com/office/drawing/2014/main" id="{70056CF5-B0DF-4053-8A82-BBBE7FF686BE}"/>
              </a:ext>
            </a:extLst>
          </p:cNvPr>
          <p:cNvSpPr/>
          <p:nvPr userDrawn="1"/>
        </p:nvSpPr>
        <p:spPr>
          <a:xfrm>
            <a:off x="442118" y="457200"/>
            <a:ext cx="11274552" cy="5943600"/>
          </a:xfrm>
          <a:prstGeom prst="rect">
            <a:avLst/>
          </a:prstGeom>
          <a:solidFill>
            <a:schemeClr val="tx2">
              <a:lumMod val="20000"/>
              <a:lumOff val="80000"/>
              <a:alpha val="85000"/>
            </a:schemeClr>
          </a:solid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7" name="Group 26">
            <a:extLst>
              <a:ext uri="{FF2B5EF4-FFF2-40B4-BE49-F238E27FC236}">
                <a16:creationId xmlns:a16="http://schemas.microsoft.com/office/drawing/2014/main" id="{8E4B2F5F-448A-4BB9-BF2F-3CCB44D3219A}"/>
              </a:ext>
              <a:ext uri="{C183D7F6-B498-43B3-948B-1728B52AA6E4}">
                <adec:decorative xmlns:adec="http://schemas.microsoft.com/office/drawing/2017/decorative" val="1"/>
              </a:ext>
            </a:extLst>
          </p:cNvPr>
          <p:cNvGrpSpPr/>
          <p:nvPr userDrawn="1"/>
        </p:nvGrpSpPr>
        <p:grpSpPr>
          <a:xfrm>
            <a:off x="6501565" y="2471420"/>
            <a:ext cx="4809744" cy="3473216"/>
            <a:chOff x="6355080" y="2494474"/>
            <a:chExt cx="4960620" cy="3473216"/>
          </a:xfrm>
        </p:grpSpPr>
        <p:grpSp>
          <p:nvGrpSpPr>
            <p:cNvPr id="28" name="Group 27">
              <a:extLst>
                <a:ext uri="{FF2B5EF4-FFF2-40B4-BE49-F238E27FC236}">
                  <a16:creationId xmlns:a16="http://schemas.microsoft.com/office/drawing/2014/main" id="{06457872-52AD-4B0D-A773-AA48B3B219D3}"/>
                </a:ext>
              </a:extLst>
            </p:cNvPr>
            <p:cNvGrpSpPr/>
            <p:nvPr/>
          </p:nvGrpSpPr>
          <p:grpSpPr>
            <a:xfrm>
              <a:off x="6355080" y="2494474"/>
              <a:ext cx="4960620" cy="3473216"/>
              <a:chOff x="6355080" y="2180573"/>
              <a:chExt cx="4960620" cy="3473216"/>
            </a:xfrm>
          </p:grpSpPr>
          <p:cxnSp>
            <p:nvCxnSpPr>
              <p:cNvPr id="30" name="Straight Connector 29">
                <a:extLst>
                  <a:ext uri="{FF2B5EF4-FFF2-40B4-BE49-F238E27FC236}">
                    <a16:creationId xmlns:a16="http://schemas.microsoft.com/office/drawing/2014/main" id="{BD088C3C-893A-4A45-97E6-CF8230EF1DB4}"/>
                  </a:ext>
                </a:extLst>
              </p:cNvPr>
              <p:cNvCxnSpPr>
                <a:cxnSpLocks/>
              </p:cNvCxnSpPr>
              <p:nvPr/>
            </p:nvCxnSpPr>
            <p:spPr>
              <a:xfrm flipV="1">
                <a:off x="6356521" y="3332425"/>
                <a:ext cx="4959179" cy="7179"/>
              </a:xfrm>
              <a:prstGeom prst="line">
                <a:avLst/>
              </a:prstGeom>
              <a:ln w="12700">
                <a:solidFill>
                  <a:schemeClr val="accent3">
                    <a:lumMod val="2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118EF61-FF64-44B8-B5AB-D7D0700D7A55}"/>
                  </a:ext>
                </a:extLst>
              </p:cNvPr>
              <p:cNvCxnSpPr>
                <a:cxnSpLocks/>
              </p:cNvCxnSpPr>
              <p:nvPr/>
            </p:nvCxnSpPr>
            <p:spPr>
              <a:xfrm>
                <a:off x="6355080" y="4494758"/>
                <a:ext cx="4956048" cy="0"/>
              </a:xfrm>
              <a:prstGeom prst="line">
                <a:avLst/>
              </a:prstGeom>
              <a:ln w="12700">
                <a:solidFill>
                  <a:schemeClr val="accent3">
                    <a:lumMod val="25000"/>
                  </a:schemeClr>
                </a:solidFill>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C684B867-CCAD-498D-B6E2-8981BF01EC0F}"/>
                  </a:ext>
                </a:extLst>
              </p:cNvPr>
              <p:cNvSpPr/>
              <p:nvPr/>
            </p:nvSpPr>
            <p:spPr>
              <a:xfrm>
                <a:off x="6356521" y="2180573"/>
                <a:ext cx="4950649" cy="3473216"/>
              </a:xfrm>
              <a:prstGeom prst="rect">
                <a:avLst/>
              </a:prstGeom>
              <a:noFill/>
              <a:ln w="12700">
                <a:solidFill>
                  <a:schemeClr val="accent3">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29" name="Straight Connector 28">
              <a:extLst>
                <a:ext uri="{FF2B5EF4-FFF2-40B4-BE49-F238E27FC236}">
                  <a16:creationId xmlns:a16="http://schemas.microsoft.com/office/drawing/2014/main" id="{999BD33D-A5B4-469A-9937-DE6D3611C034}"/>
                </a:ext>
              </a:extLst>
            </p:cNvPr>
            <p:cNvCxnSpPr>
              <a:cxnSpLocks/>
            </p:cNvCxnSpPr>
            <p:nvPr/>
          </p:nvCxnSpPr>
          <p:spPr>
            <a:xfrm>
              <a:off x="7838022" y="2494474"/>
              <a:ext cx="0" cy="3473216"/>
            </a:xfrm>
            <a:prstGeom prst="line">
              <a:avLst/>
            </a:prstGeom>
            <a:ln w="12700">
              <a:solidFill>
                <a:schemeClr val="accent3">
                  <a:lumMod val="25000"/>
                </a:schemeClr>
              </a:solidFill>
            </a:ln>
          </p:spPr>
          <p:style>
            <a:lnRef idx="1">
              <a:schemeClr val="accent1"/>
            </a:lnRef>
            <a:fillRef idx="0">
              <a:schemeClr val="accent1"/>
            </a:fillRef>
            <a:effectRef idx="0">
              <a:schemeClr val="accent1"/>
            </a:effectRef>
            <a:fontRef idx="minor">
              <a:schemeClr val="tx1"/>
            </a:fontRef>
          </p:style>
        </p:cxnSp>
      </p:grpSp>
      <p:sp>
        <p:nvSpPr>
          <p:cNvPr id="8" name="Picture Placeholder 7">
            <a:extLst>
              <a:ext uri="{FF2B5EF4-FFF2-40B4-BE49-F238E27FC236}">
                <a16:creationId xmlns:a16="http://schemas.microsoft.com/office/drawing/2014/main" id="{A3DDCF11-EBBF-48BB-8FF1-3BCC5342FE32}"/>
              </a:ext>
            </a:extLst>
          </p:cNvPr>
          <p:cNvSpPr>
            <a:spLocks noGrp="1"/>
          </p:cNvSpPr>
          <p:nvPr>
            <p:ph type="pic" sz="quarter" idx="13"/>
          </p:nvPr>
        </p:nvSpPr>
        <p:spPr>
          <a:xfrm>
            <a:off x="877824" y="914400"/>
            <a:ext cx="5212080" cy="5029200"/>
          </a:xfrm>
          <a:solidFill>
            <a:schemeClr val="bg1"/>
          </a:solidFill>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6448508" y="960120"/>
            <a:ext cx="4905292" cy="914400"/>
          </a:xfrm>
        </p:spPr>
        <p:txBody>
          <a:bodyPr/>
          <a:lstStyle>
            <a:lvl1pPr algn="ctr">
              <a:defRPr>
                <a:solidFill>
                  <a:schemeClr val="accent3">
                    <a:lumMod val="25000"/>
                  </a:schemeClr>
                </a:solidFil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8183880" y="2688336"/>
            <a:ext cx="2862072" cy="713232"/>
          </a:xfrm>
        </p:spPr>
        <p:txBody>
          <a:bodyPr anchor="ctr" anchorCtr="0">
            <a:normAutofit/>
          </a:bodyPr>
          <a:lstStyle>
            <a:lvl1pPr marL="0" indent="0">
              <a:buNone/>
              <a:defRPr sz="1400">
                <a:solidFill>
                  <a:schemeClr val="accent3">
                    <a:lumMod val="25000"/>
                  </a:schemeClr>
                </a:solidFill>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nchor="b" anchorCtr="0"/>
          <a:lstStyle>
            <a:lvl1pPr>
              <a:defRPr>
                <a:solidFill>
                  <a:schemeClr val="accent3">
                    <a:lumMod val="25000"/>
                  </a:schemeClr>
                </a:solidFill>
              </a:defRPr>
            </a:lvl1pPr>
          </a:lstStyle>
          <a:p>
            <a:r>
              <a:rPr lang="en-US" dirty="0"/>
              <a:t>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nchor="b" anchorCtr="0"/>
          <a:lstStyle>
            <a:lvl1pPr>
              <a:defRPr>
                <a:solidFill>
                  <a:schemeClr val="accent3">
                    <a:lumMod val="25000"/>
                  </a:schemeClr>
                </a:solidFill>
              </a:defRPr>
            </a:lvl1pPr>
          </a:lstStyle>
          <a:p>
            <a:r>
              <a:rPr lang="en-US" dirty="0"/>
              <a:t>CONFERENCE PRESENTATION</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nchor="b" anchorCtr="0"/>
          <a:lstStyle>
            <a:lvl1pPr>
              <a:defRPr>
                <a:solidFill>
                  <a:schemeClr val="accent3">
                    <a:lumMod val="25000"/>
                  </a:schemeClr>
                </a:solidFill>
              </a:defRPr>
            </a:lvl1pPr>
          </a:lstStyle>
          <a:p>
            <a:fld id="{B5CEABB6-07DC-46E8-9B57-56EC44A396E5}" type="slidenum">
              <a:rPr lang="en-US" smtClean="0"/>
              <a:pPr/>
              <a:t>‹#›</a:t>
            </a:fld>
            <a:endParaRPr lang="en-US" dirty="0"/>
          </a:p>
        </p:txBody>
      </p:sp>
      <p:sp>
        <p:nvSpPr>
          <p:cNvPr id="11" name="Text Placeholder 10">
            <a:extLst>
              <a:ext uri="{FF2B5EF4-FFF2-40B4-BE49-F238E27FC236}">
                <a16:creationId xmlns:a16="http://schemas.microsoft.com/office/drawing/2014/main" id="{C5D1F2BB-3E57-46BA-8BCC-5F9B17C8BDB3}"/>
              </a:ext>
            </a:extLst>
          </p:cNvPr>
          <p:cNvSpPr>
            <a:spLocks noGrp="1"/>
          </p:cNvSpPr>
          <p:nvPr>
            <p:ph type="body" sz="quarter" idx="14" hasCustomPrompt="1"/>
          </p:nvPr>
        </p:nvSpPr>
        <p:spPr>
          <a:xfrm>
            <a:off x="6620256" y="2779776"/>
            <a:ext cx="786384" cy="655984"/>
          </a:xfrm>
        </p:spPr>
        <p:txBody>
          <a:bodyPr anchor="ctr" anchorCtr="0">
            <a:noAutofit/>
          </a:bodyPr>
          <a:lstStyle>
            <a:lvl1pPr marL="0" indent="0">
              <a:buNone/>
              <a:defRPr sz="3600" b="0" spc="300" baseline="30000">
                <a:solidFill>
                  <a:schemeClr val="tx2"/>
                </a:solidFill>
                <a:latin typeface="+mj-lt"/>
              </a:defRPr>
            </a:lvl1pPr>
            <a:lvl2pPr marL="457200" indent="0">
              <a:buNone/>
              <a:defRPr sz="2000">
                <a:latin typeface="+mj-lt"/>
              </a:defRPr>
            </a:lvl2pPr>
            <a:lvl3pPr marL="914400" indent="0">
              <a:buNone/>
              <a:defRPr sz="2000">
                <a:latin typeface="+mj-lt"/>
              </a:defRPr>
            </a:lvl3pPr>
            <a:lvl4pPr marL="1371600" indent="0">
              <a:buNone/>
              <a:defRPr sz="2000">
                <a:latin typeface="+mj-lt"/>
              </a:defRPr>
            </a:lvl4pPr>
            <a:lvl5pPr marL="1828800" indent="0">
              <a:buNone/>
              <a:defRPr sz="2000">
                <a:latin typeface="+mj-lt"/>
              </a:defRPr>
            </a:lvl5pPr>
          </a:lstStyle>
          <a:p>
            <a:pPr lvl="0"/>
            <a:r>
              <a:rPr lang="en-US" dirty="0"/>
              <a:t>No.</a:t>
            </a:r>
          </a:p>
        </p:txBody>
      </p:sp>
      <p:sp>
        <p:nvSpPr>
          <p:cNvPr id="9" name="Content Placeholder 2">
            <a:extLst>
              <a:ext uri="{FF2B5EF4-FFF2-40B4-BE49-F238E27FC236}">
                <a16:creationId xmlns:a16="http://schemas.microsoft.com/office/drawing/2014/main" id="{48C13CD1-B240-4AFC-AF08-95A80AEEFEE2}"/>
              </a:ext>
            </a:extLst>
          </p:cNvPr>
          <p:cNvSpPr>
            <a:spLocks noGrp="1"/>
          </p:cNvSpPr>
          <p:nvPr>
            <p:ph idx="15" hasCustomPrompt="1"/>
          </p:nvPr>
        </p:nvSpPr>
        <p:spPr>
          <a:xfrm>
            <a:off x="8183880" y="3849624"/>
            <a:ext cx="2862072" cy="731520"/>
          </a:xfrm>
        </p:spPr>
        <p:txBody>
          <a:bodyPr anchor="ctr" anchorCtr="0">
            <a:normAutofit/>
          </a:bodyPr>
          <a:lstStyle>
            <a:lvl1pPr marL="0" indent="0">
              <a:buNone/>
              <a:defRPr sz="1400">
                <a:solidFill>
                  <a:schemeClr val="accent3">
                    <a:lumMod val="25000"/>
                  </a:schemeClr>
                </a:solidFill>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12" name="Content Placeholder 2">
            <a:extLst>
              <a:ext uri="{FF2B5EF4-FFF2-40B4-BE49-F238E27FC236}">
                <a16:creationId xmlns:a16="http://schemas.microsoft.com/office/drawing/2014/main" id="{AEE266CC-F8CC-4C06-B1E4-3D7E399F8936}"/>
              </a:ext>
            </a:extLst>
          </p:cNvPr>
          <p:cNvSpPr>
            <a:spLocks noGrp="1"/>
          </p:cNvSpPr>
          <p:nvPr>
            <p:ph idx="17" hasCustomPrompt="1"/>
          </p:nvPr>
        </p:nvSpPr>
        <p:spPr>
          <a:xfrm>
            <a:off x="8183880" y="4992624"/>
            <a:ext cx="2862072" cy="749808"/>
          </a:xfrm>
        </p:spPr>
        <p:txBody>
          <a:bodyPr anchor="ctr" anchorCtr="0">
            <a:normAutofit/>
          </a:bodyPr>
          <a:lstStyle>
            <a:lvl1pPr marL="0" indent="0">
              <a:buNone/>
              <a:defRPr sz="1400">
                <a:solidFill>
                  <a:schemeClr val="accent3">
                    <a:lumMod val="25000"/>
                  </a:schemeClr>
                </a:solidFill>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14" name="Text Placeholder 13">
            <a:extLst>
              <a:ext uri="{FF2B5EF4-FFF2-40B4-BE49-F238E27FC236}">
                <a16:creationId xmlns:a16="http://schemas.microsoft.com/office/drawing/2014/main" id="{CC7B8197-5533-4814-8838-67C657A3B73C}"/>
              </a:ext>
            </a:extLst>
          </p:cNvPr>
          <p:cNvSpPr>
            <a:spLocks noGrp="1"/>
          </p:cNvSpPr>
          <p:nvPr>
            <p:ph type="body" sz="quarter" idx="20" hasCustomPrompt="1"/>
          </p:nvPr>
        </p:nvSpPr>
        <p:spPr>
          <a:xfrm>
            <a:off x="7187184" y="2788920"/>
            <a:ext cx="731520" cy="731520"/>
          </a:xfrm>
        </p:spPr>
        <p:txBody>
          <a:bodyPr anchor="b" anchorCtr="0">
            <a:normAutofit/>
          </a:bodyPr>
          <a:lstStyle>
            <a:lvl1pPr marL="0" indent="0">
              <a:buNone/>
              <a:defRPr sz="5600">
                <a:solidFill>
                  <a:schemeClr val="tx2"/>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1</a:t>
            </a:r>
          </a:p>
        </p:txBody>
      </p:sp>
      <p:sp>
        <p:nvSpPr>
          <p:cNvPr id="16" name="Text Placeholder 10">
            <a:extLst>
              <a:ext uri="{FF2B5EF4-FFF2-40B4-BE49-F238E27FC236}">
                <a16:creationId xmlns:a16="http://schemas.microsoft.com/office/drawing/2014/main" id="{5A5A7DC7-2FC5-48F8-9345-17A7C96CD257}"/>
              </a:ext>
            </a:extLst>
          </p:cNvPr>
          <p:cNvSpPr>
            <a:spLocks noGrp="1"/>
          </p:cNvSpPr>
          <p:nvPr>
            <p:ph type="body" sz="quarter" idx="21" hasCustomPrompt="1"/>
          </p:nvPr>
        </p:nvSpPr>
        <p:spPr>
          <a:xfrm>
            <a:off x="6620256" y="3840480"/>
            <a:ext cx="786384" cy="655984"/>
          </a:xfrm>
        </p:spPr>
        <p:txBody>
          <a:bodyPr anchor="b" anchorCtr="0">
            <a:noAutofit/>
          </a:bodyPr>
          <a:lstStyle>
            <a:lvl1pPr marL="0" indent="0">
              <a:buNone/>
              <a:defRPr sz="3600" b="0" spc="300" baseline="30000">
                <a:solidFill>
                  <a:schemeClr val="tx2"/>
                </a:solidFill>
                <a:latin typeface="+mj-lt"/>
              </a:defRPr>
            </a:lvl1pPr>
            <a:lvl2pPr marL="457200" indent="0">
              <a:buNone/>
              <a:defRPr sz="2000">
                <a:latin typeface="+mj-lt"/>
              </a:defRPr>
            </a:lvl2pPr>
            <a:lvl3pPr marL="914400" indent="0">
              <a:buNone/>
              <a:defRPr sz="2000">
                <a:latin typeface="+mj-lt"/>
              </a:defRPr>
            </a:lvl3pPr>
            <a:lvl4pPr marL="1371600" indent="0">
              <a:buNone/>
              <a:defRPr sz="2000">
                <a:latin typeface="+mj-lt"/>
              </a:defRPr>
            </a:lvl4pPr>
            <a:lvl5pPr marL="1828800" indent="0">
              <a:buNone/>
              <a:defRPr sz="2000">
                <a:latin typeface="+mj-lt"/>
              </a:defRPr>
            </a:lvl5pPr>
          </a:lstStyle>
          <a:p>
            <a:pPr lvl="0"/>
            <a:r>
              <a:rPr lang="en-US" dirty="0"/>
              <a:t>No.</a:t>
            </a:r>
          </a:p>
        </p:txBody>
      </p:sp>
      <p:sp>
        <p:nvSpPr>
          <p:cNvPr id="17" name="Text Placeholder 13">
            <a:extLst>
              <a:ext uri="{FF2B5EF4-FFF2-40B4-BE49-F238E27FC236}">
                <a16:creationId xmlns:a16="http://schemas.microsoft.com/office/drawing/2014/main" id="{AF89EB7C-DC5A-461B-BA21-63D329893167}"/>
              </a:ext>
            </a:extLst>
          </p:cNvPr>
          <p:cNvSpPr>
            <a:spLocks noGrp="1"/>
          </p:cNvSpPr>
          <p:nvPr>
            <p:ph type="body" sz="quarter" idx="22" hasCustomPrompt="1"/>
          </p:nvPr>
        </p:nvSpPr>
        <p:spPr>
          <a:xfrm>
            <a:off x="7187184" y="3950208"/>
            <a:ext cx="731520" cy="731520"/>
          </a:xfrm>
        </p:spPr>
        <p:txBody>
          <a:bodyPr anchor="b" anchorCtr="0">
            <a:normAutofit/>
          </a:bodyPr>
          <a:lstStyle>
            <a:lvl1pPr marL="0" indent="0">
              <a:buNone/>
              <a:defRPr sz="5600">
                <a:solidFill>
                  <a:schemeClr val="tx2"/>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2</a:t>
            </a:r>
          </a:p>
        </p:txBody>
      </p:sp>
      <p:sp>
        <p:nvSpPr>
          <p:cNvPr id="21" name="Text Placeholder 10">
            <a:extLst>
              <a:ext uri="{FF2B5EF4-FFF2-40B4-BE49-F238E27FC236}">
                <a16:creationId xmlns:a16="http://schemas.microsoft.com/office/drawing/2014/main" id="{1BF30512-FBFE-40CF-8565-50BAA99A4FDC}"/>
              </a:ext>
            </a:extLst>
          </p:cNvPr>
          <p:cNvSpPr>
            <a:spLocks noGrp="1"/>
          </p:cNvSpPr>
          <p:nvPr>
            <p:ph type="body" sz="quarter" idx="23" hasCustomPrompt="1"/>
          </p:nvPr>
        </p:nvSpPr>
        <p:spPr>
          <a:xfrm>
            <a:off x="6620256" y="4983480"/>
            <a:ext cx="786384" cy="655984"/>
          </a:xfrm>
        </p:spPr>
        <p:txBody>
          <a:bodyPr anchor="b" anchorCtr="0">
            <a:noAutofit/>
          </a:bodyPr>
          <a:lstStyle>
            <a:lvl1pPr marL="0" indent="0">
              <a:buNone/>
              <a:defRPr sz="3600" b="0" spc="300" baseline="30000">
                <a:solidFill>
                  <a:schemeClr val="tx2"/>
                </a:solidFill>
                <a:latin typeface="+mj-lt"/>
              </a:defRPr>
            </a:lvl1pPr>
            <a:lvl2pPr marL="457200" indent="0">
              <a:buNone/>
              <a:defRPr sz="2000">
                <a:latin typeface="+mj-lt"/>
              </a:defRPr>
            </a:lvl2pPr>
            <a:lvl3pPr marL="914400" indent="0">
              <a:buNone/>
              <a:defRPr sz="2000">
                <a:latin typeface="+mj-lt"/>
              </a:defRPr>
            </a:lvl3pPr>
            <a:lvl4pPr marL="1371600" indent="0">
              <a:buNone/>
              <a:defRPr sz="2000">
                <a:latin typeface="+mj-lt"/>
              </a:defRPr>
            </a:lvl4pPr>
            <a:lvl5pPr marL="1828800" indent="0">
              <a:buNone/>
              <a:defRPr sz="2000">
                <a:latin typeface="+mj-lt"/>
              </a:defRPr>
            </a:lvl5pPr>
          </a:lstStyle>
          <a:p>
            <a:pPr lvl="0"/>
            <a:r>
              <a:rPr lang="en-US" dirty="0"/>
              <a:t>No.</a:t>
            </a:r>
          </a:p>
        </p:txBody>
      </p:sp>
      <p:sp>
        <p:nvSpPr>
          <p:cNvPr id="22" name="Text Placeholder 13">
            <a:extLst>
              <a:ext uri="{FF2B5EF4-FFF2-40B4-BE49-F238E27FC236}">
                <a16:creationId xmlns:a16="http://schemas.microsoft.com/office/drawing/2014/main" id="{29E43D0B-1071-466B-B883-92B9D02F09E8}"/>
              </a:ext>
            </a:extLst>
          </p:cNvPr>
          <p:cNvSpPr>
            <a:spLocks noGrp="1"/>
          </p:cNvSpPr>
          <p:nvPr>
            <p:ph type="body" sz="quarter" idx="24" hasCustomPrompt="1"/>
          </p:nvPr>
        </p:nvSpPr>
        <p:spPr>
          <a:xfrm>
            <a:off x="7187184" y="5111496"/>
            <a:ext cx="731520" cy="731520"/>
          </a:xfrm>
        </p:spPr>
        <p:txBody>
          <a:bodyPr anchor="b" anchorCtr="0">
            <a:normAutofit/>
          </a:bodyPr>
          <a:lstStyle>
            <a:lvl1pPr marL="0" indent="0">
              <a:buNone/>
              <a:defRPr sz="5600">
                <a:solidFill>
                  <a:schemeClr val="tx2"/>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3</a:t>
            </a:r>
          </a:p>
        </p:txBody>
      </p:sp>
      <p:grpSp>
        <p:nvGrpSpPr>
          <p:cNvPr id="23" name="Group 22">
            <a:extLst>
              <a:ext uri="{FF2B5EF4-FFF2-40B4-BE49-F238E27FC236}">
                <a16:creationId xmlns:a16="http://schemas.microsoft.com/office/drawing/2014/main" id="{250BA95E-CDDF-419E-808E-3B59CA01E4E8}"/>
              </a:ext>
              <a:ext uri="{C183D7F6-B498-43B3-948B-1728B52AA6E4}">
                <adec:decorative xmlns:adec="http://schemas.microsoft.com/office/drawing/2017/decorative" val="1"/>
              </a:ext>
            </a:extLst>
          </p:cNvPr>
          <p:cNvGrpSpPr/>
          <p:nvPr userDrawn="1"/>
        </p:nvGrpSpPr>
        <p:grpSpPr>
          <a:xfrm>
            <a:off x="7009472" y="1943463"/>
            <a:ext cx="3832828" cy="2136"/>
            <a:chOff x="7009472" y="1943463"/>
            <a:chExt cx="3832828" cy="2136"/>
          </a:xfrm>
          <a:solidFill>
            <a:schemeClr val="accent3">
              <a:lumMod val="25000"/>
            </a:schemeClr>
          </a:solidFill>
        </p:grpSpPr>
        <p:cxnSp>
          <p:nvCxnSpPr>
            <p:cNvPr id="24" name="Straight Connector 23">
              <a:extLst>
                <a:ext uri="{FF2B5EF4-FFF2-40B4-BE49-F238E27FC236}">
                  <a16:creationId xmlns:a16="http://schemas.microsoft.com/office/drawing/2014/main" id="{D67A0655-E45C-49C2-AADC-0829E7E67581}"/>
                </a:ext>
              </a:extLst>
            </p:cNvPr>
            <p:cNvCxnSpPr>
              <a:cxnSpLocks/>
            </p:cNvCxnSpPr>
            <p:nvPr/>
          </p:nvCxnSpPr>
          <p:spPr>
            <a:xfrm>
              <a:off x="7009472" y="1943463"/>
              <a:ext cx="1371600" cy="0"/>
            </a:xfrm>
            <a:prstGeom prst="line">
              <a:avLst/>
            </a:prstGeom>
            <a:grpFill/>
            <a:ln w="12700">
              <a:solidFill>
                <a:schemeClr val="accent3">
                  <a:lumMod val="2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013C2C0-9B08-4EDE-B15B-FF5C1BB55327}"/>
                </a:ext>
              </a:extLst>
            </p:cNvPr>
            <p:cNvCxnSpPr>
              <a:cxnSpLocks/>
            </p:cNvCxnSpPr>
            <p:nvPr/>
          </p:nvCxnSpPr>
          <p:spPr>
            <a:xfrm>
              <a:off x="9470700" y="1945599"/>
              <a:ext cx="1371600" cy="0"/>
            </a:xfrm>
            <a:prstGeom prst="line">
              <a:avLst/>
            </a:prstGeom>
            <a:grpFill/>
            <a:ln w="12700">
              <a:solidFill>
                <a:schemeClr val="accent3">
                  <a:lumMod val="25000"/>
                </a:schemeClr>
              </a:solidFill>
            </a:ln>
          </p:spPr>
          <p:style>
            <a:lnRef idx="1">
              <a:schemeClr val="accent1"/>
            </a:lnRef>
            <a:fillRef idx="0">
              <a:schemeClr val="accent1"/>
            </a:fillRef>
            <a:effectRef idx="0">
              <a:schemeClr val="accent1"/>
            </a:effectRef>
            <a:fontRef idx="minor">
              <a:schemeClr val="tx1"/>
            </a:fontRef>
          </p:style>
        </p:cxnSp>
      </p:grpSp>
      <p:pic>
        <p:nvPicPr>
          <p:cNvPr id="26" name="Graphic 25" descr="sprig icon">
            <a:extLst>
              <a:ext uri="{FF2B5EF4-FFF2-40B4-BE49-F238E27FC236}">
                <a16:creationId xmlns:a16="http://schemas.microsoft.com/office/drawing/2014/main" id="{19D5E825-EB79-4044-93F6-2C3F8490132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9691531" flipH="1">
            <a:off x="8536514" y="1719135"/>
            <a:ext cx="808894" cy="359243"/>
          </a:xfrm>
          <a:prstGeom prst="rect">
            <a:avLst/>
          </a:prstGeom>
        </p:spPr>
      </p:pic>
    </p:spTree>
    <p:extLst>
      <p:ext uri="{BB962C8B-B14F-4D97-AF65-F5344CB8AC3E}">
        <p14:creationId xmlns:p14="http://schemas.microsoft.com/office/powerpoint/2010/main" val="1336812666"/>
      </p:ext>
    </p:extLst>
  </p:cSld>
  <p:clrMapOvr>
    <a:masterClrMapping/>
  </p:clrMapOvr>
  <p:extLst>
    <p:ext uri="{DCECCB84-F9BA-43D5-87BE-67443E8EF086}">
      <p15:sldGuideLst xmlns:p15="http://schemas.microsoft.com/office/powerpoint/2012/main">
        <p15:guide id="1" orient="horz" pos="1752"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sp>
        <p:nvSpPr>
          <p:cNvPr id="7" name="Picture Placeholder 7">
            <a:extLst>
              <a:ext uri="{FF2B5EF4-FFF2-40B4-BE49-F238E27FC236}">
                <a16:creationId xmlns:a16="http://schemas.microsoft.com/office/drawing/2014/main" id="{FC6AF499-A975-4930-A45C-320ABE4AA982}"/>
              </a:ext>
            </a:extLst>
          </p:cNvPr>
          <p:cNvSpPr>
            <a:spLocks noGrp="1"/>
          </p:cNvSpPr>
          <p:nvPr>
            <p:ph type="pic" sz="quarter" idx="14"/>
          </p:nvPr>
        </p:nvSpPr>
        <p:spPr>
          <a:xfrm>
            <a:off x="1524" y="0"/>
            <a:ext cx="12188952" cy="6858000"/>
          </a:xfrm>
          <a:solidFill>
            <a:schemeClr val="tx2"/>
          </a:solidFill>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41248" y="1280160"/>
            <a:ext cx="3191256" cy="914400"/>
          </a:xfrm>
        </p:spPr>
        <p:txBody>
          <a:bodyPr/>
          <a:lstStyle>
            <a:lvl1pPr algn="ctr">
              <a:defRPr>
                <a:solidFill>
                  <a:schemeClr val="accent3"/>
                </a:solidFill>
              </a:defRPr>
            </a:lvl1pPr>
          </a:lstStyle>
          <a:p>
            <a:r>
              <a:rPr lang="en-US" dirty="0"/>
              <a:t>Click to edit title</a:t>
            </a:r>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841248" y="2624328"/>
            <a:ext cx="3191256" cy="804672"/>
          </a:xfrm>
        </p:spPr>
        <p:txBody>
          <a:bodyPr>
            <a:normAutofit/>
          </a:bodyPr>
          <a:lstStyle>
            <a:lvl1pPr marL="0" indent="0" algn="ctr">
              <a:lnSpc>
                <a:spcPts val="2100"/>
              </a:lnSpc>
              <a:buNone/>
              <a:defRPr sz="1400">
                <a:solidFill>
                  <a:schemeClr val="bg1"/>
                </a:solidFill>
              </a:defRPr>
            </a:lvl1pPr>
            <a:lvl2pPr marL="457200" indent="0" algn="ctr">
              <a:lnSpc>
                <a:spcPts val="2100"/>
              </a:lnSpc>
              <a:buNone/>
              <a:defRPr sz="1400">
                <a:solidFill>
                  <a:schemeClr val="bg1"/>
                </a:solidFill>
              </a:defRPr>
            </a:lvl2pPr>
            <a:lvl3pPr marL="914400" indent="0" algn="ctr">
              <a:lnSpc>
                <a:spcPts val="2100"/>
              </a:lnSpc>
              <a:buNone/>
              <a:defRPr sz="1400">
                <a:solidFill>
                  <a:schemeClr val="bg1"/>
                </a:solidFill>
              </a:defRPr>
            </a:lvl3pPr>
            <a:lvl4pPr marL="1371600" indent="0" algn="ctr">
              <a:lnSpc>
                <a:spcPts val="2100"/>
              </a:lnSpc>
              <a:buNone/>
              <a:defRPr sz="1400">
                <a:solidFill>
                  <a:schemeClr val="bg1"/>
                </a:solidFill>
              </a:defRPr>
            </a:lvl4pPr>
            <a:lvl5pPr marL="1828800" indent="0" algn="ctr">
              <a:lnSpc>
                <a:spcPts val="2100"/>
              </a:lnSpc>
              <a:buNone/>
              <a:defRPr sz="1400">
                <a:solidFill>
                  <a:schemeClr val="bg1"/>
                </a:solidFill>
              </a:defRPr>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lvl1pPr>
          </a:lstStyle>
          <a:p>
            <a:r>
              <a:rPr lang="en-US" dirty="0"/>
              <a:t>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dirty="0"/>
              <a:t>Conference presentation</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8" name="Content Placeholder 2">
            <a:extLst>
              <a:ext uri="{FF2B5EF4-FFF2-40B4-BE49-F238E27FC236}">
                <a16:creationId xmlns:a16="http://schemas.microsoft.com/office/drawing/2014/main" id="{5D9AFEBB-77FA-45B8-93D7-F6A638A01962}"/>
              </a:ext>
            </a:extLst>
          </p:cNvPr>
          <p:cNvSpPr>
            <a:spLocks noGrp="1"/>
          </p:cNvSpPr>
          <p:nvPr>
            <p:ph idx="15" hasCustomPrompt="1"/>
          </p:nvPr>
        </p:nvSpPr>
        <p:spPr>
          <a:xfrm>
            <a:off x="841248" y="4043553"/>
            <a:ext cx="3191256" cy="804672"/>
          </a:xfrm>
        </p:spPr>
        <p:txBody>
          <a:bodyPr>
            <a:normAutofit/>
          </a:bodyPr>
          <a:lstStyle>
            <a:lvl1pPr marL="0" indent="0" algn="ctr">
              <a:lnSpc>
                <a:spcPts val="2100"/>
              </a:lnSpc>
              <a:buNone/>
              <a:defRPr sz="1400">
                <a:solidFill>
                  <a:schemeClr val="bg1"/>
                </a:solidFill>
              </a:defRPr>
            </a:lvl1pPr>
            <a:lvl2pPr marL="457200" indent="0" algn="ctr">
              <a:lnSpc>
                <a:spcPts val="2100"/>
              </a:lnSpc>
              <a:buNone/>
              <a:defRPr sz="1400">
                <a:solidFill>
                  <a:schemeClr val="bg1"/>
                </a:solidFill>
              </a:defRPr>
            </a:lvl2pPr>
            <a:lvl3pPr marL="914400" indent="0" algn="ctr">
              <a:lnSpc>
                <a:spcPts val="2100"/>
              </a:lnSpc>
              <a:buNone/>
              <a:defRPr sz="1400">
                <a:solidFill>
                  <a:schemeClr val="bg1"/>
                </a:solidFill>
              </a:defRPr>
            </a:lvl3pPr>
            <a:lvl4pPr marL="1371600" indent="0" algn="ctr">
              <a:lnSpc>
                <a:spcPts val="2100"/>
              </a:lnSpc>
              <a:buNone/>
              <a:defRPr sz="1400">
                <a:solidFill>
                  <a:schemeClr val="bg1"/>
                </a:solidFill>
              </a:defRPr>
            </a:lvl4pPr>
            <a:lvl5pPr marL="1828800" indent="0" algn="ctr">
              <a:lnSpc>
                <a:spcPts val="2100"/>
              </a:lnSpc>
              <a:buNone/>
              <a:defRPr sz="1400">
                <a:solidFill>
                  <a:schemeClr val="bg1"/>
                </a:solidFill>
              </a:defRPr>
            </a:lvl5pPr>
          </a:lstStyle>
          <a:p>
            <a:pPr lvl="0"/>
            <a:r>
              <a:rPr lang="en-US" dirty="0"/>
              <a:t>Click to edit text</a:t>
            </a:r>
          </a:p>
        </p:txBody>
      </p:sp>
    </p:spTree>
    <p:extLst>
      <p:ext uri="{BB962C8B-B14F-4D97-AF65-F5344CB8AC3E}">
        <p14:creationId xmlns:p14="http://schemas.microsoft.com/office/powerpoint/2010/main" val="4575701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9" name="Picture Placeholder 7">
            <a:extLst>
              <a:ext uri="{FF2B5EF4-FFF2-40B4-BE49-F238E27FC236}">
                <a16:creationId xmlns:a16="http://schemas.microsoft.com/office/drawing/2014/main" id="{AF2033B6-A37A-42D0-8C26-9C7E14CFDEE5}"/>
              </a:ext>
            </a:extLst>
          </p:cNvPr>
          <p:cNvSpPr>
            <a:spLocks noGrp="1"/>
          </p:cNvSpPr>
          <p:nvPr>
            <p:ph type="pic" sz="quarter" idx="14"/>
          </p:nvPr>
        </p:nvSpPr>
        <p:spPr>
          <a:xfrm>
            <a:off x="1524" y="0"/>
            <a:ext cx="12188952" cy="6858000"/>
          </a:xfrm>
          <a:solidFill>
            <a:schemeClr val="accent1"/>
          </a:solidFill>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046720" y="1280160"/>
            <a:ext cx="3438144" cy="914400"/>
          </a:xfrm>
        </p:spPr>
        <p:txBody>
          <a:bodyPr/>
          <a:lstStyle>
            <a:lvl1pPr algn="ctr">
              <a:defRPr>
                <a:solidFill>
                  <a:schemeClr val="accent3">
                    <a:lumMod val="25000"/>
                  </a:schemeClr>
                </a:solidFill>
              </a:defRPr>
            </a:lvl1pPr>
          </a:lstStyle>
          <a:p>
            <a:r>
              <a:rPr lang="en-US" dirty="0"/>
              <a:t>Click to edit title</a:t>
            </a:r>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8165592" y="2770632"/>
            <a:ext cx="3200400" cy="457200"/>
          </a:xfrm>
        </p:spPr>
        <p:txBody>
          <a:bodyPr>
            <a:noAutofit/>
          </a:bodyPr>
          <a:lstStyle>
            <a:lvl1pPr marL="0" indent="0" algn="ctr">
              <a:lnSpc>
                <a:spcPts val="2100"/>
              </a:lnSpc>
              <a:buNone/>
              <a:defRPr sz="2000" spc="300">
                <a:solidFill>
                  <a:schemeClr val="accent3">
                    <a:lumMod val="25000"/>
                  </a:schemeClr>
                </a:solidFill>
              </a:defRPr>
            </a:lvl1pPr>
            <a:lvl2pPr marL="457200" indent="0">
              <a:lnSpc>
                <a:spcPts val="2100"/>
              </a:lnSpc>
              <a:buFont typeface="Arial" panose="020B0604020202020204" pitchFamily="34" charset="0"/>
              <a:buNone/>
              <a:defRPr sz="1400"/>
            </a:lvl2pPr>
            <a:lvl3pPr marL="914400" indent="0">
              <a:lnSpc>
                <a:spcPts val="2100"/>
              </a:lnSpc>
              <a:buNone/>
              <a:defRPr sz="1400"/>
            </a:lvl3pPr>
            <a:lvl4pPr marL="1371600" indent="0">
              <a:lnSpc>
                <a:spcPts val="2100"/>
              </a:lnSpc>
              <a:buNone/>
              <a:defRPr sz="1400"/>
            </a:lvl4pPr>
            <a:lvl5pPr marL="1828800" indent="0">
              <a:lnSpc>
                <a:spcPts val="2100"/>
              </a:lnSpc>
              <a:buNone/>
              <a:defRPr sz="14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dirty="0"/>
              <a:t>Conference presentation</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10" name="Content Placeholder 2">
            <a:extLst>
              <a:ext uri="{FF2B5EF4-FFF2-40B4-BE49-F238E27FC236}">
                <a16:creationId xmlns:a16="http://schemas.microsoft.com/office/drawing/2014/main" id="{26C5036E-BEC3-4FC6-A05E-18F7A078B167}"/>
              </a:ext>
            </a:extLst>
          </p:cNvPr>
          <p:cNvSpPr>
            <a:spLocks noGrp="1"/>
          </p:cNvSpPr>
          <p:nvPr>
            <p:ph idx="15" hasCustomPrompt="1"/>
          </p:nvPr>
        </p:nvSpPr>
        <p:spPr>
          <a:xfrm>
            <a:off x="8403336" y="3922776"/>
            <a:ext cx="2715768" cy="1289304"/>
          </a:xfrm>
        </p:spPr>
        <p:txBody>
          <a:bodyPr>
            <a:noAutofit/>
          </a:bodyPr>
          <a:lstStyle>
            <a:lvl1pPr marL="0" indent="0" algn="ctr">
              <a:lnSpc>
                <a:spcPct val="100000"/>
              </a:lnSpc>
              <a:buNone/>
              <a:defRPr sz="1600">
                <a:solidFill>
                  <a:schemeClr val="accent3">
                    <a:lumMod val="25000"/>
                  </a:schemeClr>
                </a:solidFill>
              </a:defRPr>
            </a:lvl1pPr>
            <a:lvl2pPr marL="457200" indent="0">
              <a:lnSpc>
                <a:spcPts val="2100"/>
              </a:lnSpc>
              <a:buFont typeface="Arial" panose="020B0604020202020204" pitchFamily="34" charset="0"/>
              <a:buNone/>
              <a:defRPr sz="1400"/>
            </a:lvl2pPr>
            <a:lvl3pPr marL="914400" indent="0">
              <a:lnSpc>
                <a:spcPts val="2100"/>
              </a:lnSpc>
              <a:buNone/>
              <a:defRPr sz="1400"/>
            </a:lvl3pPr>
            <a:lvl4pPr marL="1371600" indent="0">
              <a:lnSpc>
                <a:spcPts val="2100"/>
              </a:lnSpc>
              <a:buNone/>
              <a:defRPr sz="1400"/>
            </a:lvl4pPr>
            <a:lvl5pPr marL="1828800" indent="0">
              <a:lnSpc>
                <a:spcPts val="2100"/>
              </a:lnSpc>
              <a:buNone/>
              <a:defRPr sz="1400"/>
            </a:lvl5pPr>
          </a:lstStyle>
          <a:p>
            <a:pPr lvl="0"/>
            <a:r>
              <a:rPr lang="en-US" dirty="0"/>
              <a:t>Click to edit text</a:t>
            </a:r>
          </a:p>
        </p:txBody>
      </p:sp>
    </p:spTree>
    <p:extLst>
      <p:ext uri="{BB962C8B-B14F-4D97-AF65-F5344CB8AC3E}">
        <p14:creationId xmlns:p14="http://schemas.microsoft.com/office/powerpoint/2010/main" val="357639256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p:txBody>
          <a:bodyPr/>
          <a:lstStyle>
            <a:lvl1pPr>
              <a:defRPr>
                <a:solidFill>
                  <a:schemeClr val="accent3">
                    <a:lumMod val="25000"/>
                  </a:schemeClr>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p:nvPr>
        </p:nvSpPr>
        <p:spPr/>
        <p:txBody>
          <a:bodyPr/>
          <a:lstStyle>
            <a:lvl1pPr>
              <a:defRPr>
                <a:solidFill>
                  <a:schemeClr val="accent3">
                    <a:lumMod val="25000"/>
                  </a:schemeClr>
                </a:solidFill>
              </a:defRPr>
            </a:lvl1pPr>
            <a:lvl2pPr>
              <a:defRPr>
                <a:solidFill>
                  <a:schemeClr val="accent3">
                    <a:lumMod val="25000"/>
                  </a:schemeClr>
                </a:solidFill>
              </a:defRPr>
            </a:lvl2pPr>
            <a:lvl3pPr>
              <a:defRPr>
                <a:solidFill>
                  <a:schemeClr val="accent3">
                    <a:lumMod val="25000"/>
                  </a:schemeClr>
                </a:solidFill>
              </a:defRPr>
            </a:lvl3pPr>
            <a:lvl4pPr>
              <a:defRPr>
                <a:solidFill>
                  <a:schemeClr val="accent3">
                    <a:lumMod val="25000"/>
                  </a:schemeClr>
                </a:solidFill>
              </a:defRPr>
            </a:lvl4pPr>
            <a:lvl5pPr>
              <a:defRPr>
                <a:solidFill>
                  <a:schemeClr val="accent3">
                    <a:lumMod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dirty="0"/>
              <a:t>Conference presentation</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16458743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4411E-20EA-4627-8A68-17038DCE1876}"/>
              </a:ext>
            </a:extLst>
          </p:cNvPr>
          <p:cNvSpPr>
            <a:spLocks noGrp="1"/>
          </p:cNvSpPr>
          <p:nvPr>
            <p:ph type="title"/>
          </p:nvPr>
        </p:nvSpPr>
        <p:spPr>
          <a:xfrm>
            <a:off x="7421563" y="2342144"/>
            <a:ext cx="3932237" cy="1600200"/>
          </a:xfrm>
        </p:spPr>
        <p:txBody>
          <a:bodyPr anchor="ctr">
            <a:normAutofit/>
          </a:bodyPr>
          <a:lstStyle>
            <a:lvl1pPr algn="ctr">
              <a:defRPr sz="4000">
                <a:solidFill>
                  <a:schemeClr val="accent3">
                    <a:lumMod val="25000"/>
                  </a:schemeClr>
                </a:solidFil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1974E5B2-1EB9-4222-8FAB-65BDC9A9500F}"/>
              </a:ext>
            </a:extLst>
          </p:cNvPr>
          <p:cNvSpPr>
            <a:spLocks noGrp="1"/>
          </p:cNvSpPr>
          <p:nvPr>
            <p:ph idx="1"/>
          </p:nvPr>
        </p:nvSpPr>
        <p:spPr>
          <a:xfrm>
            <a:off x="495300" y="859089"/>
            <a:ext cx="6172200" cy="4873625"/>
          </a:xfrm>
        </p:spPr>
        <p:txBody>
          <a:bodyPr/>
          <a:lstStyle>
            <a:lvl1pPr>
              <a:defRPr sz="3200">
                <a:solidFill>
                  <a:schemeClr val="accent3">
                    <a:lumMod val="25000"/>
                  </a:schemeClr>
                </a:solidFill>
              </a:defRPr>
            </a:lvl1pPr>
            <a:lvl2pPr>
              <a:defRPr sz="2800">
                <a:solidFill>
                  <a:schemeClr val="accent3">
                    <a:lumMod val="25000"/>
                  </a:schemeClr>
                </a:solidFill>
              </a:defRPr>
            </a:lvl2pPr>
            <a:lvl3pPr>
              <a:defRPr sz="2400">
                <a:solidFill>
                  <a:schemeClr val="accent3">
                    <a:lumMod val="25000"/>
                  </a:schemeClr>
                </a:solidFill>
              </a:defRPr>
            </a:lvl3pPr>
            <a:lvl4pPr>
              <a:defRPr sz="2000">
                <a:solidFill>
                  <a:schemeClr val="accent3">
                    <a:lumMod val="25000"/>
                  </a:schemeClr>
                </a:solidFill>
              </a:defRPr>
            </a:lvl4pPr>
            <a:lvl5pPr>
              <a:defRPr sz="2000">
                <a:solidFill>
                  <a:schemeClr val="accent3">
                    <a:lumMod val="25000"/>
                  </a:schemeClr>
                </a:solidFill>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732AD86-1F8B-4DE6-9736-793E1781772C}"/>
              </a:ext>
            </a:extLst>
          </p:cNvPr>
          <p:cNvSpPr>
            <a:spLocks noGrp="1"/>
          </p:cNvSpPr>
          <p:nvPr>
            <p:ph type="dt" sz="half" idx="10"/>
          </p:nvPr>
        </p:nvSpPr>
        <p:spPr/>
        <p:txBody>
          <a:bodyPr/>
          <a:lstStyle/>
          <a:p>
            <a:r>
              <a:rPr lang="en-US" dirty="0"/>
              <a:t>20XX</a:t>
            </a:r>
          </a:p>
        </p:txBody>
      </p:sp>
      <p:sp>
        <p:nvSpPr>
          <p:cNvPr id="6" name="Footer Placeholder 5">
            <a:extLst>
              <a:ext uri="{FF2B5EF4-FFF2-40B4-BE49-F238E27FC236}">
                <a16:creationId xmlns:a16="http://schemas.microsoft.com/office/drawing/2014/main" id="{FA60A3B3-8B02-4D8B-A982-7C7CA03A9290}"/>
              </a:ext>
            </a:extLst>
          </p:cNvPr>
          <p:cNvSpPr>
            <a:spLocks noGrp="1"/>
          </p:cNvSpPr>
          <p:nvPr>
            <p:ph type="ftr" sz="quarter" idx="11"/>
          </p:nvPr>
        </p:nvSpPr>
        <p:spPr/>
        <p:txBody>
          <a:bodyPr/>
          <a:lstStyle/>
          <a:p>
            <a:r>
              <a:rPr lang="en-US" dirty="0"/>
              <a:t>Conference presentation</a:t>
            </a:r>
          </a:p>
        </p:txBody>
      </p:sp>
      <p:sp>
        <p:nvSpPr>
          <p:cNvPr id="7" name="Slide Number Placeholder 6">
            <a:extLst>
              <a:ext uri="{FF2B5EF4-FFF2-40B4-BE49-F238E27FC236}">
                <a16:creationId xmlns:a16="http://schemas.microsoft.com/office/drawing/2014/main" id="{989C9CBB-7187-447C-9F33-04CFDCD0B2D0}"/>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50621689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E034D-C1DD-48C0-BB6B-FDC6F8EBA558}"/>
              </a:ext>
            </a:extLst>
          </p:cNvPr>
          <p:cNvSpPr>
            <a:spLocks noGrp="1"/>
          </p:cNvSpPr>
          <p:nvPr>
            <p:ph type="title"/>
          </p:nvPr>
        </p:nvSpPr>
        <p:spPr>
          <a:xfrm>
            <a:off x="839788" y="365125"/>
            <a:ext cx="10515600" cy="1325563"/>
          </a:xfrm>
        </p:spPr>
        <p:txBody>
          <a:bodyPr/>
          <a:lstStyle>
            <a:lvl1pPr>
              <a:defRPr>
                <a:solidFill>
                  <a:schemeClr val="accent3">
                    <a:lumMod val="25000"/>
                  </a:schemeClr>
                </a:solidFill>
              </a:defRPr>
            </a:lvl1pPr>
          </a:lstStyle>
          <a:p>
            <a:r>
              <a:rPr lang="en-US"/>
              <a:t>Click to edit Master title style</a:t>
            </a:r>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p:nvPr>
        </p:nvSpPr>
        <p:spPr>
          <a:xfrm>
            <a:off x="839788" y="1681163"/>
            <a:ext cx="5157787" cy="823912"/>
          </a:xfrm>
        </p:spPr>
        <p:txBody>
          <a:bodyPr anchor="b"/>
          <a:lstStyle>
            <a:lvl1pPr marL="0" indent="0">
              <a:buNone/>
              <a:defRPr sz="2400" b="1">
                <a:solidFill>
                  <a:schemeClr val="accent3">
                    <a:lumMod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p:nvPr>
        </p:nvSpPr>
        <p:spPr>
          <a:xfrm>
            <a:off x="839788" y="2505075"/>
            <a:ext cx="5157787" cy="3684588"/>
          </a:xfrm>
        </p:spPr>
        <p:txBody>
          <a:bodyPr/>
          <a:lstStyle>
            <a:lvl1pPr>
              <a:defRPr>
                <a:solidFill>
                  <a:schemeClr val="accent3">
                    <a:lumMod val="25000"/>
                  </a:schemeClr>
                </a:solidFill>
              </a:defRPr>
            </a:lvl1pPr>
            <a:lvl2pPr>
              <a:defRPr>
                <a:solidFill>
                  <a:schemeClr val="accent3">
                    <a:lumMod val="25000"/>
                  </a:schemeClr>
                </a:solidFill>
              </a:defRPr>
            </a:lvl2pPr>
            <a:lvl3pPr>
              <a:defRPr>
                <a:solidFill>
                  <a:schemeClr val="accent3">
                    <a:lumMod val="25000"/>
                  </a:schemeClr>
                </a:solidFill>
              </a:defRPr>
            </a:lvl3pPr>
            <a:lvl4pPr>
              <a:defRPr>
                <a:solidFill>
                  <a:schemeClr val="accent3">
                    <a:lumMod val="25000"/>
                  </a:schemeClr>
                </a:solidFill>
              </a:defRPr>
            </a:lvl4pPr>
            <a:lvl5pPr>
              <a:defRPr>
                <a:solidFill>
                  <a:schemeClr val="accent3">
                    <a:lumMod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p:nvPr>
        </p:nvSpPr>
        <p:spPr>
          <a:xfrm>
            <a:off x="6172200" y="1681163"/>
            <a:ext cx="5183188" cy="823912"/>
          </a:xfrm>
        </p:spPr>
        <p:txBody>
          <a:bodyPr anchor="b"/>
          <a:lstStyle>
            <a:lvl1pPr marL="0" indent="0">
              <a:buNone/>
              <a:defRPr sz="2400" b="1">
                <a:solidFill>
                  <a:schemeClr val="accent3">
                    <a:lumMod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p:nvPr>
        </p:nvSpPr>
        <p:spPr>
          <a:xfrm>
            <a:off x="6172200" y="2505075"/>
            <a:ext cx="5183188" cy="3684588"/>
          </a:xfrm>
        </p:spPr>
        <p:txBody>
          <a:bodyPr/>
          <a:lstStyle>
            <a:lvl1pPr>
              <a:defRPr>
                <a:solidFill>
                  <a:schemeClr val="accent3">
                    <a:lumMod val="25000"/>
                  </a:schemeClr>
                </a:solidFill>
              </a:defRPr>
            </a:lvl1pPr>
            <a:lvl2pPr>
              <a:defRPr>
                <a:solidFill>
                  <a:schemeClr val="accent3">
                    <a:lumMod val="25000"/>
                  </a:schemeClr>
                </a:solidFill>
              </a:defRPr>
            </a:lvl2pPr>
            <a:lvl3pPr>
              <a:defRPr>
                <a:solidFill>
                  <a:schemeClr val="accent3">
                    <a:lumMod val="25000"/>
                  </a:schemeClr>
                </a:solidFill>
              </a:defRPr>
            </a:lvl3pPr>
            <a:lvl4pPr>
              <a:defRPr>
                <a:solidFill>
                  <a:schemeClr val="accent3">
                    <a:lumMod val="25000"/>
                  </a:schemeClr>
                </a:solidFill>
              </a:defRPr>
            </a:lvl4pPr>
            <a:lvl5pPr>
              <a:defRPr>
                <a:solidFill>
                  <a:schemeClr val="accent3">
                    <a:lumMod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p>
            <a:r>
              <a:rPr lang="en-US" dirty="0"/>
              <a:t>20XX</a:t>
            </a:r>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p>
            <a:r>
              <a:rPr lang="en-US" dirty="0"/>
              <a:t>Conference presentation</a:t>
            </a:r>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69263025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CA106-0FC3-4FE9-9338-4AC3D15608E5}"/>
              </a:ext>
            </a:extLst>
          </p:cNvPr>
          <p:cNvSpPr>
            <a:spLocks noGrp="1"/>
          </p:cNvSpPr>
          <p:nvPr>
            <p:ph type="title"/>
          </p:nvPr>
        </p:nvSpPr>
        <p:spPr/>
        <p:txBody>
          <a:bodyPr/>
          <a:lstStyle>
            <a:lvl1pPr>
              <a:defRPr>
                <a:solidFill>
                  <a:schemeClr val="accent3">
                    <a:lumMod val="25000"/>
                  </a:schemeClr>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02BF6510-D603-481E-B685-9095150A2891}"/>
              </a:ext>
            </a:extLst>
          </p:cNvPr>
          <p:cNvSpPr>
            <a:spLocks noGrp="1"/>
          </p:cNvSpPr>
          <p:nvPr>
            <p:ph sz="half" idx="1"/>
          </p:nvPr>
        </p:nvSpPr>
        <p:spPr>
          <a:xfrm>
            <a:off x="838200" y="1825625"/>
            <a:ext cx="5181600" cy="4351338"/>
          </a:xfrm>
        </p:spPr>
        <p:txBody>
          <a:bodyPr/>
          <a:lstStyle>
            <a:lvl1pPr>
              <a:defRPr>
                <a:solidFill>
                  <a:schemeClr val="accent3">
                    <a:lumMod val="25000"/>
                  </a:schemeClr>
                </a:solidFill>
              </a:defRPr>
            </a:lvl1pPr>
            <a:lvl2pPr>
              <a:defRPr>
                <a:solidFill>
                  <a:schemeClr val="accent3">
                    <a:lumMod val="25000"/>
                  </a:schemeClr>
                </a:solidFill>
              </a:defRPr>
            </a:lvl2pPr>
            <a:lvl3pPr>
              <a:defRPr>
                <a:solidFill>
                  <a:schemeClr val="accent3">
                    <a:lumMod val="25000"/>
                  </a:schemeClr>
                </a:solidFill>
              </a:defRPr>
            </a:lvl3pPr>
            <a:lvl4pPr>
              <a:defRPr>
                <a:solidFill>
                  <a:schemeClr val="accent3">
                    <a:lumMod val="25000"/>
                  </a:schemeClr>
                </a:solidFill>
              </a:defRPr>
            </a:lvl4pPr>
            <a:lvl5pPr>
              <a:defRPr>
                <a:solidFill>
                  <a:schemeClr val="accent3">
                    <a:lumMod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A743757-ABC3-44BF-87D3-5E323E9B00D9}"/>
              </a:ext>
            </a:extLst>
          </p:cNvPr>
          <p:cNvSpPr>
            <a:spLocks noGrp="1"/>
          </p:cNvSpPr>
          <p:nvPr>
            <p:ph sz="half" idx="2"/>
          </p:nvPr>
        </p:nvSpPr>
        <p:spPr>
          <a:xfrm>
            <a:off x="6172200" y="1825625"/>
            <a:ext cx="5181600" cy="4351338"/>
          </a:xfrm>
        </p:spPr>
        <p:txBody>
          <a:bodyPr/>
          <a:lstStyle>
            <a:lvl1pPr>
              <a:defRPr>
                <a:solidFill>
                  <a:schemeClr val="accent3">
                    <a:lumMod val="25000"/>
                  </a:schemeClr>
                </a:solidFill>
              </a:defRPr>
            </a:lvl1pPr>
            <a:lvl2pPr>
              <a:defRPr>
                <a:solidFill>
                  <a:schemeClr val="accent3">
                    <a:lumMod val="25000"/>
                  </a:schemeClr>
                </a:solidFill>
              </a:defRPr>
            </a:lvl2pPr>
            <a:lvl3pPr>
              <a:defRPr>
                <a:solidFill>
                  <a:schemeClr val="accent3">
                    <a:lumMod val="25000"/>
                  </a:schemeClr>
                </a:solidFill>
              </a:defRPr>
            </a:lvl3pPr>
            <a:lvl4pPr>
              <a:defRPr>
                <a:solidFill>
                  <a:schemeClr val="accent3">
                    <a:lumMod val="25000"/>
                  </a:schemeClr>
                </a:solidFill>
              </a:defRPr>
            </a:lvl4pPr>
            <a:lvl5pPr>
              <a:defRPr>
                <a:solidFill>
                  <a:schemeClr val="accent3">
                    <a:lumMod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3A79566-C1F8-443D-A135-C668898477AE}"/>
              </a:ext>
            </a:extLst>
          </p:cNvPr>
          <p:cNvSpPr>
            <a:spLocks noGrp="1"/>
          </p:cNvSpPr>
          <p:nvPr>
            <p:ph type="dt" sz="half" idx="10"/>
          </p:nvPr>
        </p:nvSpPr>
        <p:spPr/>
        <p:txBody>
          <a:bodyPr/>
          <a:lstStyle/>
          <a:p>
            <a:r>
              <a:rPr lang="en-US" dirty="0"/>
              <a:t>20XX</a:t>
            </a:r>
          </a:p>
        </p:txBody>
      </p:sp>
      <p:sp>
        <p:nvSpPr>
          <p:cNvPr id="6" name="Footer Placeholder 5">
            <a:extLst>
              <a:ext uri="{FF2B5EF4-FFF2-40B4-BE49-F238E27FC236}">
                <a16:creationId xmlns:a16="http://schemas.microsoft.com/office/drawing/2014/main" id="{035CF363-F733-460B-9E71-BF70442AC396}"/>
              </a:ext>
            </a:extLst>
          </p:cNvPr>
          <p:cNvSpPr>
            <a:spLocks noGrp="1"/>
          </p:cNvSpPr>
          <p:nvPr>
            <p:ph type="ftr" sz="quarter" idx="11"/>
          </p:nvPr>
        </p:nvSpPr>
        <p:spPr/>
        <p:txBody>
          <a:bodyPr/>
          <a:lstStyle/>
          <a:p>
            <a:r>
              <a:rPr lang="en-US" dirty="0"/>
              <a:t>Conference presentation</a:t>
            </a:r>
          </a:p>
        </p:txBody>
      </p:sp>
      <p:sp>
        <p:nvSpPr>
          <p:cNvPr id="7" name="Slide Number Placeholder 6">
            <a:extLst>
              <a:ext uri="{FF2B5EF4-FFF2-40B4-BE49-F238E27FC236}">
                <a16:creationId xmlns:a16="http://schemas.microsoft.com/office/drawing/2014/main" id="{A3B0FA47-58F4-4B95-AD52-4EFE7977ACEC}"/>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4894937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7" name="Picture Placeholder 7">
            <a:extLst>
              <a:ext uri="{FF2B5EF4-FFF2-40B4-BE49-F238E27FC236}">
                <a16:creationId xmlns:a16="http://schemas.microsoft.com/office/drawing/2014/main" id="{A41CBEE4-3FAE-4685-BA5D-89EE53B32DBC}"/>
              </a:ext>
            </a:extLst>
          </p:cNvPr>
          <p:cNvSpPr>
            <a:spLocks noGrp="1"/>
          </p:cNvSpPr>
          <p:nvPr>
            <p:ph type="pic" sz="quarter" idx="14"/>
          </p:nvPr>
        </p:nvSpPr>
        <p:spPr>
          <a:xfrm>
            <a:off x="1524" y="-76200"/>
            <a:ext cx="12188952" cy="6858000"/>
          </a:xfrm>
          <a:solidFill>
            <a:schemeClr val="accent1"/>
          </a:solidFill>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478251" y="685800"/>
            <a:ext cx="3959352" cy="5486400"/>
          </a:xfrm>
          <a:solidFill>
            <a:schemeClr val="tx2">
              <a:lumMod val="20000"/>
              <a:lumOff val="80000"/>
              <a:alpha val="90000"/>
            </a:schemeClr>
          </a:solidFill>
          <a:ln w="38100" cmpd="sng">
            <a:solidFill>
              <a:schemeClr val="accent5">
                <a:lumMod val="50000"/>
              </a:schemeClr>
            </a:solidFill>
          </a:ln>
        </p:spPr>
        <p:txBody>
          <a:bodyPr lIns="274320" tIns="457200" rIns="274320" anchor="t">
            <a:noAutofit/>
          </a:bodyPr>
          <a:lstStyle>
            <a:lvl1pPr algn="ctr">
              <a:defRPr spc="100" baseline="0">
                <a:solidFill>
                  <a:schemeClr val="accent3">
                    <a:lumMod val="25000"/>
                  </a:schemeClr>
                </a:solidFill>
              </a:defRPr>
            </a:lvl1pPr>
          </a:lstStyle>
          <a:p>
            <a:r>
              <a:rPr lang="en-US" dirty="0"/>
              <a:t>Click to edit title</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lvl1pPr>
          </a:lstStyle>
          <a:p>
            <a:r>
              <a:rPr lang="en-US" dirty="0"/>
              <a:t>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dirty="0"/>
              <a:t>Conference presentation</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9" name="Text Placeholder 8">
            <a:extLst>
              <a:ext uri="{FF2B5EF4-FFF2-40B4-BE49-F238E27FC236}">
                <a16:creationId xmlns:a16="http://schemas.microsoft.com/office/drawing/2014/main" id="{6A67D98D-D4C9-49C3-B1D7-0D6F2D3371BB}"/>
              </a:ext>
            </a:extLst>
          </p:cNvPr>
          <p:cNvSpPr>
            <a:spLocks noGrp="1"/>
          </p:cNvSpPr>
          <p:nvPr>
            <p:ph type="body" sz="quarter" idx="15" hasCustomPrompt="1"/>
          </p:nvPr>
        </p:nvSpPr>
        <p:spPr>
          <a:xfrm>
            <a:off x="592551" y="800100"/>
            <a:ext cx="3730752" cy="5257800"/>
          </a:xfrm>
          <a:ln w="12700">
            <a:solidFill>
              <a:schemeClr val="tx2"/>
            </a:solidFill>
          </a:ln>
        </p:spPr>
        <p:txBody>
          <a:bodyPr lIns="274320" tIns="1371600" rIns="274320">
            <a:noAutofit/>
          </a:bodyPr>
          <a:lstStyle>
            <a:lvl1pPr marL="0" indent="0" algn="ctr">
              <a:buNone/>
              <a:defRPr sz="1400">
                <a:solidFill>
                  <a:schemeClr val="accent3">
                    <a:lumMod val="25000"/>
                  </a:schemeClr>
                </a:solidFill>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13" name="Title 1" hidden="1">
            <a:extLst>
              <a:ext uri="{FF2B5EF4-FFF2-40B4-BE49-F238E27FC236}">
                <a16:creationId xmlns:a16="http://schemas.microsoft.com/office/drawing/2014/main" id="{3F2612BA-64D8-41EC-9F7A-0615FD68EDCA}"/>
              </a:ext>
            </a:extLst>
          </p:cNvPr>
          <p:cNvSpPr txBox="1">
            <a:spLocks/>
          </p:cNvSpPr>
          <p:nvPr userDrawn="1"/>
        </p:nvSpPr>
        <p:spPr>
          <a:xfrm>
            <a:off x="1005398" y="960120"/>
            <a:ext cx="2971800" cy="9144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spc="40" baseline="0">
                <a:solidFill>
                  <a:schemeClr val="accent3">
                    <a:lumMod val="25000"/>
                  </a:schemeClr>
                </a:solidFill>
                <a:latin typeface="+mj-lt"/>
                <a:ea typeface="+mj-ea"/>
                <a:cs typeface="+mj-cs"/>
              </a:defRPr>
            </a:lvl1pPr>
          </a:lstStyle>
          <a:p>
            <a:pPr algn="ctr"/>
            <a:r>
              <a:rPr lang="en-US" spc="100" dirty="0">
                <a:latin typeface="Elephant Pro" pitchFamily="2" charset="0"/>
              </a:rPr>
              <a:t>Agenda</a:t>
            </a:r>
          </a:p>
        </p:txBody>
      </p:sp>
    </p:spTree>
    <p:extLst>
      <p:ext uri="{BB962C8B-B14F-4D97-AF65-F5344CB8AC3E}">
        <p14:creationId xmlns:p14="http://schemas.microsoft.com/office/powerpoint/2010/main" val="34267765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Meet the presenter">
    <p:spTree>
      <p:nvGrpSpPr>
        <p:cNvPr id="1" name=""/>
        <p:cNvGrpSpPr/>
        <p:nvPr/>
      </p:nvGrpSpPr>
      <p:grpSpPr>
        <a:xfrm>
          <a:off x="0" y="0"/>
          <a:ext cx="0" cy="0"/>
          <a:chOff x="0" y="0"/>
          <a:chExt cx="0" cy="0"/>
        </a:xfrm>
      </p:grpSpPr>
      <p:pic>
        <p:nvPicPr>
          <p:cNvPr id="10" name="Picture 9" descr="photo of marble&#10;">
            <a:extLst>
              <a:ext uri="{FF2B5EF4-FFF2-40B4-BE49-F238E27FC236}">
                <a16:creationId xmlns:a16="http://schemas.microsoft.com/office/drawing/2014/main" id="{CEFBE0D1-09DC-41AA-9A18-E5E07B941D7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13" name="Rectangle 12">
            <a:extLst>
              <a:ext uri="{FF2B5EF4-FFF2-40B4-BE49-F238E27FC236}">
                <a16:creationId xmlns:a16="http://schemas.microsoft.com/office/drawing/2014/main" id="{01859217-510A-4C29-85EE-456A26AAC78C}"/>
              </a:ext>
            </a:extLst>
          </p:cNvPr>
          <p:cNvSpPr/>
          <p:nvPr userDrawn="1"/>
        </p:nvSpPr>
        <p:spPr>
          <a:xfrm>
            <a:off x="466163" y="457200"/>
            <a:ext cx="11274552" cy="5943600"/>
          </a:xfrm>
          <a:prstGeom prst="rect">
            <a:avLst/>
          </a:prstGeom>
          <a:solidFill>
            <a:schemeClr val="tx2">
              <a:lumMod val="20000"/>
              <a:lumOff val="80000"/>
              <a:alpha val="70000"/>
            </a:schemeClr>
          </a:solid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960120" y="960120"/>
            <a:ext cx="4645152" cy="914400"/>
          </a:xfrm>
        </p:spPr>
        <p:txBody>
          <a:bodyPr/>
          <a:lstStyle>
            <a:lvl1pPr algn="ctr">
              <a:defRPr>
                <a:solidFill>
                  <a:schemeClr val="accent3">
                    <a:lumMod val="25000"/>
                  </a:schemeClr>
                </a:solidFil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960120" y="3962399"/>
            <a:ext cx="4617720" cy="2103120"/>
          </a:xfrm>
        </p:spPr>
        <p:txBody>
          <a:bodyPr>
            <a:normAutofit/>
          </a:bodyPr>
          <a:lstStyle>
            <a:lvl1pPr marL="0" indent="0" algn="ctr">
              <a:lnSpc>
                <a:spcPts val="2100"/>
              </a:lnSpc>
              <a:buNone/>
              <a:defRPr sz="1400">
                <a:solidFill>
                  <a:schemeClr val="accent3">
                    <a:lumMod val="25000"/>
                  </a:schemeClr>
                </a:solidFill>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dirty="0"/>
              <a:t>Conference presentation</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8" name="Picture Placeholder 7">
            <a:extLst>
              <a:ext uri="{FF2B5EF4-FFF2-40B4-BE49-F238E27FC236}">
                <a16:creationId xmlns:a16="http://schemas.microsoft.com/office/drawing/2014/main" id="{A3DDCF11-EBBF-48BB-8FF1-3BCC5342FE32}"/>
              </a:ext>
            </a:extLst>
          </p:cNvPr>
          <p:cNvSpPr>
            <a:spLocks noGrp="1"/>
          </p:cNvSpPr>
          <p:nvPr>
            <p:ph type="pic" sz="quarter" idx="13"/>
          </p:nvPr>
        </p:nvSpPr>
        <p:spPr>
          <a:xfrm>
            <a:off x="6316571" y="777240"/>
            <a:ext cx="5029200" cy="5303520"/>
          </a:xfrm>
          <a:solidFill>
            <a:schemeClr val="bg1"/>
          </a:solidFill>
        </p:spPr>
        <p:txBody>
          <a:bodyPr/>
          <a:lstStyle/>
          <a:p>
            <a:r>
              <a:rPr lang="en-US"/>
              <a:t>Click icon to add picture</a:t>
            </a:r>
            <a:endParaRPr lang="en-US" dirty="0"/>
          </a:p>
        </p:txBody>
      </p:sp>
      <p:sp>
        <p:nvSpPr>
          <p:cNvPr id="11" name="Text Placeholder 10">
            <a:extLst>
              <a:ext uri="{FF2B5EF4-FFF2-40B4-BE49-F238E27FC236}">
                <a16:creationId xmlns:a16="http://schemas.microsoft.com/office/drawing/2014/main" id="{C5D1F2BB-3E57-46BA-8BCC-5F9B17C8BDB3}"/>
              </a:ext>
            </a:extLst>
          </p:cNvPr>
          <p:cNvSpPr>
            <a:spLocks noGrp="1"/>
          </p:cNvSpPr>
          <p:nvPr>
            <p:ph type="body" sz="quarter" idx="14" hasCustomPrompt="1"/>
          </p:nvPr>
        </p:nvSpPr>
        <p:spPr>
          <a:xfrm>
            <a:off x="960120" y="3172968"/>
            <a:ext cx="4617720" cy="457200"/>
          </a:xfrm>
        </p:spPr>
        <p:txBody>
          <a:bodyPr>
            <a:noAutofit/>
          </a:bodyPr>
          <a:lstStyle>
            <a:lvl1pPr marL="0" indent="0" algn="ctr">
              <a:buNone/>
              <a:defRPr sz="2000" b="0" spc="300">
                <a:solidFill>
                  <a:schemeClr val="accent3">
                    <a:lumMod val="25000"/>
                  </a:schemeClr>
                </a:solidFill>
                <a:latin typeface="+mn-lt"/>
              </a:defRPr>
            </a:lvl1pPr>
            <a:lvl2pPr marL="457200" indent="0">
              <a:buNone/>
              <a:defRPr sz="2000">
                <a:latin typeface="+mj-lt"/>
              </a:defRPr>
            </a:lvl2pPr>
            <a:lvl3pPr marL="914400" indent="0">
              <a:buNone/>
              <a:defRPr sz="2000">
                <a:latin typeface="+mj-lt"/>
              </a:defRPr>
            </a:lvl3pPr>
            <a:lvl4pPr marL="1371600" indent="0">
              <a:buNone/>
              <a:defRPr sz="2000">
                <a:latin typeface="+mj-lt"/>
              </a:defRPr>
            </a:lvl4pPr>
            <a:lvl5pPr marL="1828800" indent="0">
              <a:buNone/>
              <a:defRPr sz="2000">
                <a:latin typeface="+mj-lt"/>
              </a:defRPr>
            </a:lvl5pPr>
          </a:lstStyle>
          <a:p>
            <a:pPr lvl="0"/>
            <a:r>
              <a:rPr lang="en-US" dirty="0"/>
              <a:t>NAME</a:t>
            </a:r>
          </a:p>
        </p:txBody>
      </p:sp>
      <p:pic>
        <p:nvPicPr>
          <p:cNvPr id="14" name="Graphic 13" descr="sprig icon&#10;">
            <a:extLst>
              <a:ext uri="{FF2B5EF4-FFF2-40B4-BE49-F238E27FC236}">
                <a16:creationId xmlns:a16="http://schemas.microsoft.com/office/drawing/2014/main" id="{8203CE7C-A0C4-4B19-BD99-5B8977E69417}"/>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rot="865924">
            <a:off x="2641877" y="2157078"/>
            <a:ext cx="1280160" cy="662539"/>
          </a:xfrm>
          <a:prstGeom prst="rect">
            <a:avLst/>
          </a:prstGeom>
        </p:spPr>
      </p:pic>
    </p:spTree>
    <p:extLst>
      <p:ext uri="{BB962C8B-B14F-4D97-AF65-F5344CB8AC3E}">
        <p14:creationId xmlns:p14="http://schemas.microsoft.com/office/powerpoint/2010/main" val="31288444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ackground">
    <p:spTree>
      <p:nvGrpSpPr>
        <p:cNvPr id="1" name=""/>
        <p:cNvGrpSpPr/>
        <p:nvPr/>
      </p:nvGrpSpPr>
      <p:grpSpPr>
        <a:xfrm>
          <a:off x="0" y="0"/>
          <a:ext cx="0" cy="0"/>
          <a:chOff x="0" y="0"/>
          <a:chExt cx="0" cy="0"/>
        </a:xfrm>
      </p:grpSpPr>
      <p:sp>
        <p:nvSpPr>
          <p:cNvPr id="7" name="Picture Placeholder 7">
            <a:extLst>
              <a:ext uri="{FF2B5EF4-FFF2-40B4-BE49-F238E27FC236}">
                <a16:creationId xmlns:a16="http://schemas.microsoft.com/office/drawing/2014/main" id="{F4FF3C43-7D8E-4810-A3BC-9AE3209111DB}"/>
              </a:ext>
            </a:extLst>
          </p:cNvPr>
          <p:cNvSpPr>
            <a:spLocks noGrp="1"/>
          </p:cNvSpPr>
          <p:nvPr>
            <p:ph type="pic" sz="quarter" idx="13"/>
          </p:nvPr>
        </p:nvSpPr>
        <p:spPr>
          <a:xfrm>
            <a:off x="1524" y="0"/>
            <a:ext cx="12188952" cy="6858000"/>
          </a:xfrm>
          <a:solidFill>
            <a:schemeClr val="accent1"/>
          </a:solidFill>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9DE3D039-0A18-4031-8A63-D83666B066F6}"/>
              </a:ext>
            </a:extLst>
          </p:cNvPr>
          <p:cNvSpPr>
            <a:spLocks noGrp="1"/>
          </p:cNvSpPr>
          <p:nvPr>
            <p:ph type="title"/>
          </p:nvPr>
        </p:nvSpPr>
        <p:spPr>
          <a:xfrm>
            <a:off x="1143000" y="960120"/>
            <a:ext cx="4114800" cy="914400"/>
          </a:xfrm>
        </p:spPr>
        <p:txBody>
          <a:bodyPr anchor="b">
            <a:normAutofit/>
          </a:bodyPr>
          <a:lstStyle>
            <a:lvl1pPr algn="ctr">
              <a:defRPr sz="3200">
                <a:solidFill>
                  <a:schemeClr val="accent3">
                    <a:lumMod val="25000"/>
                  </a:schemeClr>
                </a:solidFill>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7438815-B9AF-4BA5-B8D6-3311C4949FAD}"/>
              </a:ext>
            </a:extLst>
          </p:cNvPr>
          <p:cNvSpPr>
            <a:spLocks noGrp="1"/>
          </p:cNvSpPr>
          <p:nvPr>
            <p:ph type="body" idx="1"/>
          </p:nvPr>
        </p:nvSpPr>
        <p:spPr>
          <a:xfrm>
            <a:off x="1371600" y="3136392"/>
            <a:ext cx="3657600" cy="1627632"/>
          </a:xfrm>
        </p:spPr>
        <p:txBody>
          <a:bodyPr>
            <a:normAutofit/>
          </a:bodyPr>
          <a:lstStyle>
            <a:lvl1pPr marL="0" indent="0" algn="ctr">
              <a:lnSpc>
                <a:spcPts val="2100"/>
              </a:lnSpc>
              <a:buNone/>
              <a:defRPr sz="1400">
                <a:solidFill>
                  <a:schemeClr val="accent3">
                    <a:lumMod val="2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8EB05F6-A3ED-45AB-B103-D5E34BFD605F}"/>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id="{2F029C1C-740D-4213-96FE-1FAA3072FF83}"/>
              </a:ext>
            </a:extLst>
          </p:cNvPr>
          <p:cNvSpPr>
            <a:spLocks noGrp="1"/>
          </p:cNvSpPr>
          <p:nvPr>
            <p:ph type="ftr" sz="quarter" idx="11"/>
          </p:nvPr>
        </p:nvSpPr>
        <p:spPr/>
        <p:txBody>
          <a:bodyPr/>
          <a:lstStyle/>
          <a:p>
            <a:r>
              <a:rPr lang="en-US" dirty="0"/>
              <a:t>Conference presentation</a:t>
            </a:r>
          </a:p>
        </p:txBody>
      </p:sp>
      <p:sp>
        <p:nvSpPr>
          <p:cNvPr id="6" name="Slide Number Placeholder 5">
            <a:extLst>
              <a:ext uri="{FF2B5EF4-FFF2-40B4-BE49-F238E27FC236}">
                <a16:creationId xmlns:a16="http://schemas.microsoft.com/office/drawing/2014/main" id="{F54E8801-7449-48B4-8D64-BCE20D0831C9}"/>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5916592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reakout questions">
    <p:spTree>
      <p:nvGrpSpPr>
        <p:cNvPr id="1" name=""/>
        <p:cNvGrpSpPr/>
        <p:nvPr/>
      </p:nvGrpSpPr>
      <p:grpSpPr>
        <a:xfrm>
          <a:off x="0" y="0"/>
          <a:ext cx="0" cy="0"/>
          <a:chOff x="0" y="0"/>
          <a:chExt cx="0" cy="0"/>
        </a:xfrm>
      </p:grpSpPr>
      <p:pic>
        <p:nvPicPr>
          <p:cNvPr id="18" name="Picture 17" descr="image of marble texture">
            <a:extLst>
              <a:ext uri="{FF2B5EF4-FFF2-40B4-BE49-F238E27FC236}">
                <a16:creationId xmlns:a16="http://schemas.microsoft.com/office/drawing/2014/main" id="{DE4FCA92-4B09-4386-A95D-2823C777C5B7}"/>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9" name="Rectangle 18">
            <a:extLst>
              <a:ext uri="{FF2B5EF4-FFF2-40B4-BE49-F238E27FC236}">
                <a16:creationId xmlns:a16="http://schemas.microsoft.com/office/drawing/2014/main" id="{70056CF5-B0DF-4053-8A82-BBBE7FF686BE}"/>
              </a:ext>
            </a:extLst>
          </p:cNvPr>
          <p:cNvSpPr/>
          <p:nvPr userDrawn="1"/>
        </p:nvSpPr>
        <p:spPr>
          <a:xfrm>
            <a:off x="442118" y="457200"/>
            <a:ext cx="11274552" cy="5943600"/>
          </a:xfrm>
          <a:prstGeom prst="rect">
            <a:avLst/>
          </a:prstGeom>
          <a:solidFill>
            <a:schemeClr val="tx2">
              <a:lumMod val="20000"/>
              <a:lumOff val="80000"/>
              <a:alpha val="85000"/>
            </a:schemeClr>
          </a:solid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7" name="Group 26">
            <a:extLst>
              <a:ext uri="{FF2B5EF4-FFF2-40B4-BE49-F238E27FC236}">
                <a16:creationId xmlns:a16="http://schemas.microsoft.com/office/drawing/2014/main" id="{8E4B2F5F-448A-4BB9-BF2F-3CCB44D3219A}"/>
              </a:ext>
              <a:ext uri="{C183D7F6-B498-43B3-948B-1728B52AA6E4}">
                <adec:decorative xmlns:adec="http://schemas.microsoft.com/office/drawing/2017/decorative" val="1"/>
              </a:ext>
            </a:extLst>
          </p:cNvPr>
          <p:cNvGrpSpPr/>
          <p:nvPr userDrawn="1"/>
        </p:nvGrpSpPr>
        <p:grpSpPr>
          <a:xfrm>
            <a:off x="6501565" y="2471420"/>
            <a:ext cx="4809744" cy="3473216"/>
            <a:chOff x="6355080" y="2494474"/>
            <a:chExt cx="4960620" cy="3473216"/>
          </a:xfrm>
        </p:grpSpPr>
        <p:grpSp>
          <p:nvGrpSpPr>
            <p:cNvPr id="28" name="Group 27">
              <a:extLst>
                <a:ext uri="{FF2B5EF4-FFF2-40B4-BE49-F238E27FC236}">
                  <a16:creationId xmlns:a16="http://schemas.microsoft.com/office/drawing/2014/main" id="{06457872-52AD-4B0D-A773-AA48B3B219D3}"/>
                </a:ext>
              </a:extLst>
            </p:cNvPr>
            <p:cNvGrpSpPr/>
            <p:nvPr/>
          </p:nvGrpSpPr>
          <p:grpSpPr>
            <a:xfrm>
              <a:off x="6355080" y="2494474"/>
              <a:ext cx="4960620" cy="3473216"/>
              <a:chOff x="6355080" y="2180573"/>
              <a:chExt cx="4960620" cy="3473216"/>
            </a:xfrm>
          </p:grpSpPr>
          <p:cxnSp>
            <p:nvCxnSpPr>
              <p:cNvPr id="30" name="Straight Connector 29">
                <a:extLst>
                  <a:ext uri="{FF2B5EF4-FFF2-40B4-BE49-F238E27FC236}">
                    <a16:creationId xmlns:a16="http://schemas.microsoft.com/office/drawing/2014/main" id="{BD088C3C-893A-4A45-97E6-CF8230EF1DB4}"/>
                  </a:ext>
                </a:extLst>
              </p:cNvPr>
              <p:cNvCxnSpPr>
                <a:cxnSpLocks/>
              </p:cNvCxnSpPr>
              <p:nvPr/>
            </p:nvCxnSpPr>
            <p:spPr>
              <a:xfrm flipV="1">
                <a:off x="6356521" y="3332425"/>
                <a:ext cx="4959179" cy="7179"/>
              </a:xfrm>
              <a:prstGeom prst="line">
                <a:avLst/>
              </a:prstGeom>
              <a:ln w="12700">
                <a:solidFill>
                  <a:schemeClr val="accent3">
                    <a:lumMod val="2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118EF61-FF64-44B8-B5AB-D7D0700D7A55}"/>
                  </a:ext>
                </a:extLst>
              </p:cNvPr>
              <p:cNvCxnSpPr>
                <a:cxnSpLocks/>
              </p:cNvCxnSpPr>
              <p:nvPr/>
            </p:nvCxnSpPr>
            <p:spPr>
              <a:xfrm>
                <a:off x="6355080" y="4494758"/>
                <a:ext cx="4956048" cy="0"/>
              </a:xfrm>
              <a:prstGeom prst="line">
                <a:avLst/>
              </a:prstGeom>
              <a:ln w="12700">
                <a:solidFill>
                  <a:schemeClr val="accent3">
                    <a:lumMod val="25000"/>
                  </a:schemeClr>
                </a:solidFill>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C684B867-CCAD-498D-B6E2-8981BF01EC0F}"/>
                  </a:ext>
                </a:extLst>
              </p:cNvPr>
              <p:cNvSpPr/>
              <p:nvPr/>
            </p:nvSpPr>
            <p:spPr>
              <a:xfrm>
                <a:off x="6356521" y="2180573"/>
                <a:ext cx="4950649" cy="3473216"/>
              </a:xfrm>
              <a:prstGeom prst="rect">
                <a:avLst/>
              </a:prstGeom>
              <a:noFill/>
              <a:ln w="12700">
                <a:solidFill>
                  <a:schemeClr val="accent3">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29" name="Straight Connector 28">
              <a:extLst>
                <a:ext uri="{FF2B5EF4-FFF2-40B4-BE49-F238E27FC236}">
                  <a16:creationId xmlns:a16="http://schemas.microsoft.com/office/drawing/2014/main" id="{999BD33D-A5B4-469A-9937-DE6D3611C034}"/>
                </a:ext>
              </a:extLst>
            </p:cNvPr>
            <p:cNvCxnSpPr>
              <a:cxnSpLocks/>
            </p:cNvCxnSpPr>
            <p:nvPr/>
          </p:nvCxnSpPr>
          <p:spPr>
            <a:xfrm>
              <a:off x="7838022" y="2494474"/>
              <a:ext cx="0" cy="3473216"/>
            </a:xfrm>
            <a:prstGeom prst="line">
              <a:avLst/>
            </a:prstGeom>
            <a:ln w="12700">
              <a:solidFill>
                <a:schemeClr val="accent3">
                  <a:lumMod val="25000"/>
                </a:schemeClr>
              </a:solidFill>
            </a:ln>
          </p:spPr>
          <p:style>
            <a:lnRef idx="1">
              <a:schemeClr val="accent1"/>
            </a:lnRef>
            <a:fillRef idx="0">
              <a:schemeClr val="accent1"/>
            </a:fillRef>
            <a:effectRef idx="0">
              <a:schemeClr val="accent1"/>
            </a:effectRef>
            <a:fontRef idx="minor">
              <a:schemeClr val="tx1"/>
            </a:fontRef>
          </p:style>
        </p:cxnSp>
      </p:grpSp>
      <p:sp>
        <p:nvSpPr>
          <p:cNvPr id="8" name="Picture Placeholder 7">
            <a:extLst>
              <a:ext uri="{FF2B5EF4-FFF2-40B4-BE49-F238E27FC236}">
                <a16:creationId xmlns:a16="http://schemas.microsoft.com/office/drawing/2014/main" id="{A3DDCF11-EBBF-48BB-8FF1-3BCC5342FE32}"/>
              </a:ext>
            </a:extLst>
          </p:cNvPr>
          <p:cNvSpPr>
            <a:spLocks noGrp="1"/>
          </p:cNvSpPr>
          <p:nvPr>
            <p:ph type="pic" sz="quarter" idx="13"/>
          </p:nvPr>
        </p:nvSpPr>
        <p:spPr>
          <a:xfrm>
            <a:off x="877824" y="914400"/>
            <a:ext cx="5212080" cy="5029200"/>
          </a:xfrm>
          <a:solidFill>
            <a:schemeClr val="bg1"/>
          </a:solidFill>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6448508" y="960120"/>
            <a:ext cx="4905292" cy="914400"/>
          </a:xfrm>
        </p:spPr>
        <p:txBody>
          <a:bodyPr/>
          <a:lstStyle>
            <a:lvl1pPr algn="ctr">
              <a:defRPr>
                <a:solidFill>
                  <a:schemeClr val="accent3">
                    <a:lumMod val="25000"/>
                  </a:schemeClr>
                </a:solidFil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8183880" y="2688336"/>
            <a:ext cx="2862072" cy="713232"/>
          </a:xfrm>
        </p:spPr>
        <p:txBody>
          <a:bodyPr anchor="ctr" anchorCtr="0">
            <a:normAutofit/>
          </a:bodyPr>
          <a:lstStyle>
            <a:lvl1pPr marL="0" indent="0">
              <a:buNone/>
              <a:defRPr sz="1400">
                <a:solidFill>
                  <a:schemeClr val="accent3">
                    <a:lumMod val="25000"/>
                  </a:schemeClr>
                </a:solidFill>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nchor="b" anchorCtr="0"/>
          <a:lstStyle>
            <a:lvl1pPr>
              <a:defRPr>
                <a:solidFill>
                  <a:schemeClr val="accent3">
                    <a:lumMod val="25000"/>
                  </a:schemeClr>
                </a:solidFill>
              </a:defRPr>
            </a:lvl1pPr>
          </a:lstStyle>
          <a:p>
            <a:r>
              <a:rPr lang="en-US" dirty="0"/>
              <a:t>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nchor="b" anchorCtr="0"/>
          <a:lstStyle>
            <a:lvl1pPr>
              <a:defRPr>
                <a:solidFill>
                  <a:schemeClr val="accent3">
                    <a:lumMod val="25000"/>
                  </a:schemeClr>
                </a:solidFill>
              </a:defRPr>
            </a:lvl1pPr>
          </a:lstStyle>
          <a:p>
            <a:r>
              <a:rPr lang="en-US" dirty="0"/>
              <a:t>CONFERENCE PRESENTATION</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nchor="b" anchorCtr="0"/>
          <a:lstStyle>
            <a:lvl1pPr>
              <a:defRPr>
                <a:solidFill>
                  <a:schemeClr val="accent3">
                    <a:lumMod val="25000"/>
                  </a:schemeClr>
                </a:solidFill>
              </a:defRPr>
            </a:lvl1pPr>
          </a:lstStyle>
          <a:p>
            <a:fld id="{B5CEABB6-07DC-46E8-9B57-56EC44A396E5}" type="slidenum">
              <a:rPr lang="en-US" smtClean="0"/>
              <a:pPr/>
              <a:t>‹#›</a:t>
            </a:fld>
            <a:endParaRPr lang="en-US" dirty="0"/>
          </a:p>
        </p:txBody>
      </p:sp>
      <p:sp>
        <p:nvSpPr>
          <p:cNvPr id="11" name="Text Placeholder 10">
            <a:extLst>
              <a:ext uri="{FF2B5EF4-FFF2-40B4-BE49-F238E27FC236}">
                <a16:creationId xmlns:a16="http://schemas.microsoft.com/office/drawing/2014/main" id="{C5D1F2BB-3E57-46BA-8BCC-5F9B17C8BDB3}"/>
              </a:ext>
            </a:extLst>
          </p:cNvPr>
          <p:cNvSpPr>
            <a:spLocks noGrp="1"/>
          </p:cNvSpPr>
          <p:nvPr>
            <p:ph type="body" sz="quarter" idx="14" hasCustomPrompt="1"/>
          </p:nvPr>
        </p:nvSpPr>
        <p:spPr>
          <a:xfrm>
            <a:off x="6620256" y="2779776"/>
            <a:ext cx="786384" cy="655984"/>
          </a:xfrm>
        </p:spPr>
        <p:txBody>
          <a:bodyPr anchor="ctr" anchorCtr="0">
            <a:noAutofit/>
          </a:bodyPr>
          <a:lstStyle>
            <a:lvl1pPr marL="0" indent="0">
              <a:buNone/>
              <a:defRPr sz="3600" b="0" spc="300" baseline="30000">
                <a:solidFill>
                  <a:schemeClr val="tx2"/>
                </a:solidFill>
                <a:latin typeface="+mj-lt"/>
              </a:defRPr>
            </a:lvl1pPr>
            <a:lvl2pPr marL="457200" indent="0">
              <a:buNone/>
              <a:defRPr sz="2000">
                <a:latin typeface="+mj-lt"/>
              </a:defRPr>
            </a:lvl2pPr>
            <a:lvl3pPr marL="914400" indent="0">
              <a:buNone/>
              <a:defRPr sz="2000">
                <a:latin typeface="+mj-lt"/>
              </a:defRPr>
            </a:lvl3pPr>
            <a:lvl4pPr marL="1371600" indent="0">
              <a:buNone/>
              <a:defRPr sz="2000">
                <a:latin typeface="+mj-lt"/>
              </a:defRPr>
            </a:lvl4pPr>
            <a:lvl5pPr marL="1828800" indent="0">
              <a:buNone/>
              <a:defRPr sz="2000">
                <a:latin typeface="+mj-lt"/>
              </a:defRPr>
            </a:lvl5pPr>
          </a:lstStyle>
          <a:p>
            <a:pPr lvl="0"/>
            <a:r>
              <a:rPr lang="en-US" dirty="0"/>
              <a:t>No.</a:t>
            </a:r>
          </a:p>
        </p:txBody>
      </p:sp>
      <p:sp>
        <p:nvSpPr>
          <p:cNvPr id="9" name="Content Placeholder 2">
            <a:extLst>
              <a:ext uri="{FF2B5EF4-FFF2-40B4-BE49-F238E27FC236}">
                <a16:creationId xmlns:a16="http://schemas.microsoft.com/office/drawing/2014/main" id="{48C13CD1-B240-4AFC-AF08-95A80AEEFEE2}"/>
              </a:ext>
            </a:extLst>
          </p:cNvPr>
          <p:cNvSpPr>
            <a:spLocks noGrp="1"/>
          </p:cNvSpPr>
          <p:nvPr>
            <p:ph idx="15" hasCustomPrompt="1"/>
          </p:nvPr>
        </p:nvSpPr>
        <p:spPr>
          <a:xfrm>
            <a:off x="8183880" y="3849624"/>
            <a:ext cx="2862072" cy="731520"/>
          </a:xfrm>
        </p:spPr>
        <p:txBody>
          <a:bodyPr anchor="ctr" anchorCtr="0">
            <a:normAutofit/>
          </a:bodyPr>
          <a:lstStyle>
            <a:lvl1pPr marL="0" indent="0">
              <a:buNone/>
              <a:defRPr sz="1400">
                <a:solidFill>
                  <a:schemeClr val="accent3">
                    <a:lumMod val="25000"/>
                  </a:schemeClr>
                </a:solidFill>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12" name="Content Placeholder 2">
            <a:extLst>
              <a:ext uri="{FF2B5EF4-FFF2-40B4-BE49-F238E27FC236}">
                <a16:creationId xmlns:a16="http://schemas.microsoft.com/office/drawing/2014/main" id="{AEE266CC-F8CC-4C06-B1E4-3D7E399F8936}"/>
              </a:ext>
            </a:extLst>
          </p:cNvPr>
          <p:cNvSpPr>
            <a:spLocks noGrp="1"/>
          </p:cNvSpPr>
          <p:nvPr>
            <p:ph idx="17" hasCustomPrompt="1"/>
          </p:nvPr>
        </p:nvSpPr>
        <p:spPr>
          <a:xfrm>
            <a:off x="8183880" y="4992624"/>
            <a:ext cx="2862072" cy="749808"/>
          </a:xfrm>
        </p:spPr>
        <p:txBody>
          <a:bodyPr anchor="ctr" anchorCtr="0">
            <a:normAutofit/>
          </a:bodyPr>
          <a:lstStyle>
            <a:lvl1pPr marL="0" indent="0">
              <a:buNone/>
              <a:defRPr sz="1400">
                <a:solidFill>
                  <a:schemeClr val="accent3">
                    <a:lumMod val="25000"/>
                  </a:schemeClr>
                </a:solidFill>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14" name="Text Placeholder 13">
            <a:extLst>
              <a:ext uri="{FF2B5EF4-FFF2-40B4-BE49-F238E27FC236}">
                <a16:creationId xmlns:a16="http://schemas.microsoft.com/office/drawing/2014/main" id="{CC7B8197-5533-4814-8838-67C657A3B73C}"/>
              </a:ext>
            </a:extLst>
          </p:cNvPr>
          <p:cNvSpPr>
            <a:spLocks noGrp="1"/>
          </p:cNvSpPr>
          <p:nvPr>
            <p:ph type="body" sz="quarter" idx="20" hasCustomPrompt="1"/>
          </p:nvPr>
        </p:nvSpPr>
        <p:spPr>
          <a:xfrm>
            <a:off x="7187184" y="2788920"/>
            <a:ext cx="731520" cy="731520"/>
          </a:xfrm>
        </p:spPr>
        <p:txBody>
          <a:bodyPr anchor="b" anchorCtr="0">
            <a:normAutofit/>
          </a:bodyPr>
          <a:lstStyle>
            <a:lvl1pPr marL="0" indent="0">
              <a:buNone/>
              <a:defRPr sz="5600">
                <a:solidFill>
                  <a:schemeClr val="tx2"/>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1</a:t>
            </a:r>
          </a:p>
        </p:txBody>
      </p:sp>
      <p:sp>
        <p:nvSpPr>
          <p:cNvPr id="16" name="Text Placeholder 10">
            <a:extLst>
              <a:ext uri="{FF2B5EF4-FFF2-40B4-BE49-F238E27FC236}">
                <a16:creationId xmlns:a16="http://schemas.microsoft.com/office/drawing/2014/main" id="{5A5A7DC7-2FC5-48F8-9345-17A7C96CD257}"/>
              </a:ext>
            </a:extLst>
          </p:cNvPr>
          <p:cNvSpPr>
            <a:spLocks noGrp="1"/>
          </p:cNvSpPr>
          <p:nvPr>
            <p:ph type="body" sz="quarter" idx="21" hasCustomPrompt="1"/>
          </p:nvPr>
        </p:nvSpPr>
        <p:spPr>
          <a:xfrm>
            <a:off x="6620256" y="3840480"/>
            <a:ext cx="786384" cy="655984"/>
          </a:xfrm>
        </p:spPr>
        <p:txBody>
          <a:bodyPr anchor="b" anchorCtr="0">
            <a:noAutofit/>
          </a:bodyPr>
          <a:lstStyle>
            <a:lvl1pPr marL="0" indent="0">
              <a:buNone/>
              <a:defRPr sz="3600" b="0" spc="300" baseline="30000">
                <a:solidFill>
                  <a:schemeClr val="tx2"/>
                </a:solidFill>
                <a:latin typeface="+mj-lt"/>
              </a:defRPr>
            </a:lvl1pPr>
            <a:lvl2pPr marL="457200" indent="0">
              <a:buNone/>
              <a:defRPr sz="2000">
                <a:latin typeface="+mj-lt"/>
              </a:defRPr>
            </a:lvl2pPr>
            <a:lvl3pPr marL="914400" indent="0">
              <a:buNone/>
              <a:defRPr sz="2000">
                <a:latin typeface="+mj-lt"/>
              </a:defRPr>
            </a:lvl3pPr>
            <a:lvl4pPr marL="1371600" indent="0">
              <a:buNone/>
              <a:defRPr sz="2000">
                <a:latin typeface="+mj-lt"/>
              </a:defRPr>
            </a:lvl4pPr>
            <a:lvl5pPr marL="1828800" indent="0">
              <a:buNone/>
              <a:defRPr sz="2000">
                <a:latin typeface="+mj-lt"/>
              </a:defRPr>
            </a:lvl5pPr>
          </a:lstStyle>
          <a:p>
            <a:pPr lvl="0"/>
            <a:r>
              <a:rPr lang="en-US" dirty="0"/>
              <a:t>No.</a:t>
            </a:r>
          </a:p>
        </p:txBody>
      </p:sp>
      <p:sp>
        <p:nvSpPr>
          <p:cNvPr id="17" name="Text Placeholder 13">
            <a:extLst>
              <a:ext uri="{FF2B5EF4-FFF2-40B4-BE49-F238E27FC236}">
                <a16:creationId xmlns:a16="http://schemas.microsoft.com/office/drawing/2014/main" id="{AF89EB7C-DC5A-461B-BA21-63D329893167}"/>
              </a:ext>
            </a:extLst>
          </p:cNvPr>
          <p:cNvSpPr>
            <a:spLocks noGrp="1"/>
          </p:cNvSpPr>
          <p:nvPr>
            <p:ph type="body" sz="quarter" idx="22" hasCustomPrompt="1"/>
          </p:nvPr>
        </p:nvSpPr>
        <p:spPr>
          <a:xfrm>
            <a:off x="7187184" y="3950208"/>
            <a:ext cx="731520" cy="731520"/>
          </a:xfrm>
        </p:spPr>
        <p:txBody>
          <a:bodyPr anchor="b" anchorCtr="0">
            <a:normAutofit/>
          </a:bodyPr>
          <a:lstStyle>
            <a:lvl1pPr marL="0" indent="0">
              <a:buNone/>
              <a:defRPr sz="5600">
                <a:solidFill>
                  <a:schemeClr val="tx2"/>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2</a:t>
            </a:r>
          </a:p>
        </p:txBody>
      </p:sp>
      <p:sp>
        <p:nvSpPr>
          <p:cNvPr id="21" name="Text Placeholder 10">
            <a:extLst>
              <a:ext uri="{FF2B5EF4-FFF2-40B4-BE49-F238E27FC236}">
                <a16:creationId xmlns:a16="http://schemas.microsoft.com/office/drawing/2014/main" id="{1BF30512-FBFE-40CF-8565-50BAA99A4FDC}"/>
              </a:ext>
            </a:extLst>
          </p:cNvPr>
          <p:cNvSpPr>
            <a:spLocks noGrp="1"/>
          </p:cNvSpPr>
          <p:nvPr>
            <p:ph type="body" sz="quarter" idx="23" hasCustomPrompt="1"/>
          </p:nvPr>
        </p:nvSpPr>
        <p:spPr>
          <a:xfrm>
            <a:off x="6620256" y="4983480"/>
            <a:ext cx="786384" cy="655984"/>
          </a:xfrm>
        </p:spPr>
        <p:txBody>
          <a:bodyPr anchor="b" anchorCtr="0">
            <a:noAutofit/>
          </a:bodyPr>
          <a:lstStyle>
            <a:lvl1pPr marL="0" indent="0">
              <a:buNone/>
              <a:defRPr sz="3600" b="0" spc="300" baseline="30000">
                <a:solidFill>
                  <a:schemeClr val="tx2"/>
                </a:solidFill>
                <a:latin typeface="+mj-lt"/>
              </a:defRPr>
            </a:lvl1pPr>
            <a:lvl2pPr marL="457200" indent="0">
              <a:buNone/>
              <a:defRPr sz="2000">
                <a:latin typeface="+mj-lt"/>
              </a:defRPr>
            </a:lvl2pPr>
            <a:lvl3pPr marL="914400" indent="0">
              <a:buNone/>
              <a:defRPr sz="2000">
                <a:latin typeface="+mj-lt"/>
              </a:defRPr>
            </a:lvl3pPr>
            <a:lvl4pPr marL="1371600" indent="0">
              <a:buNone/>
              <a:defRPr sz="2000">
                <a:latin typeface="+mj-lt"/>
              </a:defRPr>
            </a:lvl4pPr>
            <a:lvl5pPr marL="1828800" indent="0">
              <a:buNone/>
              <a:defRPr sz="2000">
                <a:latin typeface="+mj-lt"/>
              </a:defRPr>
            </a:lvl5pPr>
          </a:lstStyle>
          <a:p>
            <a:pPr lvl="0"/>
            <a:r>
              <a:rPr lang="en-US" dirty="0"/>
              <a:t>No.</a:t>
            </a:r>
          </a:p>
        </p:txBody>
      </p:sp>
      <p:sp>
        <p:nvSpPr>
          <p:cNvPr id="22" name="Text Placeholder 13">
            <a:extLst>
              <a:ext uri="{FF2B5EF4-FFF2-40B4-BE49-F238E27FC236}">
                <a16:creationId xmlns:a16="http://schemas.microsoft.com/office/drawing/2014/main" id="{29E43D0B-1071-466B-B883-92B9D02F09E8}"/>
              </a:ext>
            </a:extLst>
          </p:cNvPr>
          <p:cNvSpPr>
            <a:spLocks noGrp="1"/>
          </p:cNvSpPr>
          <p:nvPr>
            <p:ph type="body" sz="quarter" idx="24" hasCustomPrompt="1"/>
          </p:nvPr>
        </p:nvSpPr>
        <p:spPr>
          <a:xfrm>
            <a:off x="7187184" y="5111496"/>
            <a:ext cx="731520" cy="731520"/>
          </a:xfrm>
        </p:spPr>
        <p:txBody>
          <a:bodyPr anchor="b" anchorCtr="0">
            <a:normAutofit/>
          </a:bodyPr>
          <a:lstStyle>
            <a:lvl1pPr marL="0" indent="0">
              <a:buNone/>
              <a:defRPr sz="5600">
                <a:solidFill>
                  <a:schemeClr val="tx2"/>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3</a:t>
            </a:r>
          </a:p>
        </p:txBody>
      </p:sp>
      <p:grpSp>
        <p:nvGrpSpPr>
          <p:cNvPr id="23" name="Group 22">
            <a:extLst>
              <a:ext uri="{FF2B5EF4-FFF2-40B4-BE49-F238E27FC236}">
                <a16:creationId xmlns:a16="http://schemas.microsoft.com/office/drawing/2014/main" id="{250BA95E-CDDF-419E-808E-3B59CA01E4E8}"/>
              </a:ext>
              <a:ext uri="{C183D7F6-B498-43B3-948B-1728B52AA6E4}">
                <adec:decorative xmlns:adec="http://schemas.microsoft.com/office/drawing/2017/decorative" val="1"/>
              </a:ext>
            </a:extLst>
          </p:cNvPr>
          <p:cNvGrpSpPr/>
          <p:nvPr userDrawn="1"/>
        </p:nvGrpSpPr>
        <p:grpSpPr>
          <a:xfrm>
            <a:off x="7009472" y="1943463"/>
            <a:ext cx="3832828" cy="2136"/>
            <a:chOff x="7009472" y="1943463"/>
            <a:chExt cx="3832828" cy="2136"/>
          </a:xfrm>
          <a:solidFill>
            <a:schemeClr val="accent3">
              <a:lumMod val="25000"/>
            </a:schemeClr>
          </a:solidFill>
        </p:grpSpPr>
        <p:cxnSp>
          <p:nvCxnSpPr>
            <p:cNvPr id="24" name="Straight Connector 23">
              <a:extLst>
                <a:ext uri="{FF2B5EF4-FFF2-40B4-BE49-F238E27FC236}">
                  <a16:creationId xmlns:a16="http://schemas.microsoft.com/office/drawing/2014/main" id="{D67A0655-E45C-49C2-AADC-0829E7E67581}"/>
                </a:ext>
              </a:extLst>
            </p:cNvPr>
            <p:cNvCxnSpPr>
              <a:cxnSpLocks/>
            </p:cNvCxnSpPr>
            <p:nvPr/>
          </p:nvCxnSpPr>
          <p:spPr>
            <a:xfrm>
              <a:off x="7009472" y="1943463"/>
              <a:ext cx="1371600" cy="0"/>
            </a:xfrm>
            <a:prstGeom prst="line">
              <a:avLst/>
            </a:prstGeom>
            <a:grpFill/>
            <a:ln w="12700">
              <a:solidFill>
                <a:schemeClr val="accent3">
                  <a:lumMod val="2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013C2C0-9B08-4EDE-B15B-FF5C1BB55327}"/>
                </a:ext>
              </a:extLst>
            </p:cNvPr>
            <p:cNvCxnSpPr>
              <a:cxnSpLocks/>
            </p:cNvCxnSpPr>
            <p:nvPr/>
          </p:nvCxnSpPr>
          <p:spPr>
            <a:xfrm>
              <a:off x="9470700" y="1945599"/>
              <a:ext cx="1371600" cy="0"/>
            </a:xfrm>
            <a:prstGeom prst="line">
              <a:avLst/>
            </a:prstGeom>
            <a:grpFill/>
            <a:ln w="12700">
              <a:solidFill>
                <a:schemeClr val="accent3">
                  <a:lumMod val="25000"/>
                </a:schemeClr>
              </a:solidFill>
            </a:ln>
          </p:spPr>
          <p:style>
            <a:lnRef idx="1">
              <a:schemeClr val="accent1"/>
            </a:lnRef>
            <a:fillRef idx="0">
              <a:schemeClr val="accent1"/>
            </a:fillRef>
            <a:effectRef idx="0">
              <a:schemeClr val="accent1"/>
            </a:effectRef>
            <a:fontRef idx="minor">
              <a:schemeClr val="tx1"/>
            </a:fontRef>
          </p:style>
        </p:cxnSp>
      </p:grpSp>
      <p:pic>
        <p:nvPicPr>
          <p:cNvPr id="26" name="Graphic 25" descr="sprig icon">
            <a:extLst>
              <a:ext uri="{FF2B5EF4-FFF2-40B4-BE49-F238E27FC236}">
                <a16:creationId xmlns:a16="http://schemas.microsoft.com/office/drawing/2014/main" id="{19D5E825-EB79-4044-93F6-2C3F8490132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9691531" flipH="1">
            <a:off x="8536514" y="1719135"/>
            <a:ext cx="808894" cy="359243"/>
          </a:xfrm>
          <a:prstGeom prst="rect">
            <a:avLst/>
          </a:prstGeom>
        </p:spPr>
      </p:pic>
    </p:spTree>
    <p:extLst>
      <p:ext uri="{BB962C8B-B14F-4D97-AF65-F5344CB8AC3E}">
        <p14:creationId xmlns:p14="http://schemas.microsoft.com/office/powerpoint/2010/main" val="4049759527"/>
      </p:ext>
    </p:extLst>
  </p:cSld>
  <p:clrMapOvr>
    <a:masterClrMapping/>
  </p:clrMapOvr>
  <p:extLst>
    <p:ext uri="{DCECCB84-F9BA-43D5-87BE-67443E8EF086}">
      <p15:sldGuideLst xmlns:p15="http://schemas.microsoft.com/office/powerpoint/2012/main">
        <p15:guide id="1" orient="horz" pos="1752"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7" name="Picture Placeholder 7">
            <a:extLst>
              <a:ext uri="{FF2B5EF4-FFF2-40B4-BE49-F238E27FC236}">
                <a16:creationId xmlns:a16="http://schemas.microsoft.com/office/drawing/2014/main" id="{AE52EF6E-0B58-484F-94A5-9BAA116171BF}"/>
              </a:ext>
            </a:extLst>
          </p:cNvPr>
          <p:cNvSpPr>
            <a:spLocks noGrp="1"/>
          </p:cNvSpPr>
          <p:nvPr>
            <p:ph type="pic" sz="quarter" idx="14"/>
          </p:nvPr>
        </p:nvSpPr>
        <p:spPr>
          <a:xfrm>
            <a:off x="1524" y="0"/>
            <a:ext cx="12188952" cy="6858000"/>
          </a:xfrm>
          <a:solidFill>
            <a:schemeClr val="accent1"/>
          </a:solidFill>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9DE3D039-0A18-4031-8A63-D83666B066F6}"/>
              </a:ext>
            </a:extLst>
          </p:cNvPr>
          <p:cNvSpPr>
            <a:spLocks noGrp="1"/>
          </p:cNvSpPr>
          <p:nvPr>
            <p:ph type="title"/>
          </p:nvPr>
        </p:nvSpPr>
        <p:spPr>
          <a:xfrm>
            <a:off x="609600" y="914400"/>
            <a:ext cx="10972800" cy="5029200"/>
          </a:xfrm>
          <a:ln w="38100">
            <a:solidFill>
              <a:schemeClr val="tx2"/>
            </a:solidFill>
          </a:ln>
        </p:spPr>
        <p:txBody>
          <a:bodyPr lIns="914400" rIns="914400" anchor="ctr">
            <a:noAutofit/>
          </a:bodyPr>
          <a:lstStyle>
            <a:lvl1pPr algn="ctr">
              <a:defRPr sz="3200">
                <a:solidFill>
                  <a:schemeClr val="tx2">
                    <a:lumMod val="20000"/>
                    <a:lumOff val="80000"/>
                  </a:schemeClr>
                </a:solidFill>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7438815-B9AF-4BA5-B8D6-3311C4949FAD}"/>
              </a:ext>
            </a:extLst>
          </p:cNvPr>
          <p:cNvSpPr>
            <a:spLocks noGrp="1"/>
          </p:cNvSpPr>
          <p:nvPr>
            <p:ph type="body" idx="1"/>
          </p:nvPr>
        </p:nvSpPr>
        <p:spPr>
          <a:xfrm>
            <a:off x="1066800" y="4589463"/>
            <a:ext cx="10058400" cy="585216"/>
          </a:xfrm>
        </p:spPr>
        <p:txBody>
          <a:bodyPr/>
          <a:lstStyle>
            <a:lvl1pPr marL="0" indent="0" algn="ctr">
              <a:buNone/>
              <a:defRPr sz="2400">
                <a:solidFill>
                  <a:schemeClr val="tx2">
                    <a:lumMod val="20000"/>
                    <a:lumOff val="8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8EB05F6-A3ED-45AB-B103-D5E34BFD605F}"/>
              </a:ext>
            </a:extLst>
          </p:cNvPr>
          <p:cNvSpPr>
            <a:spLocks noGrp="1"/>
          </p:cNvSpPr>
          <p:nvPr>
            <p:ph type="dt" sz="half" idx="10"/>
          </p:nvPr>
        </p:nvSpPr>
        <p:spPr>
          <a:xfrm>
            <a:off x="457200" y="6488702"/>
            <a:ext cx="2743200" cy="182880"/>
          </a:xfrm>
        </p:spPr>
        <p:txBody>
          <a:bodyPr/>
          <a:lstStyle/>
          <a:p>
            <a:r>
              <a:rPr lang="en-US" dirty="0"/>
              <a:t>20XX</a:t>
            </a:r>
          </a:p>
        </p:txBody>
      </p:sp>
      <p:sp>
        <p:nvSpPr>
          <p:cNvPr id="5" name="Footer Placeholder 4">
            <a:extLst>
              <a:ext uri="{FF2B5EF4-FFF2-40B4-BE49-F238E27FC236}">
                <a16:creationId xmlns:a16="http://schemas.microsoft.com/office/drawing/2014/main" id="{2F029C1C-740D-4213-96FE-1FAA3072FF83}"/>
              </a:ext>
            </a:extLst>
          </p:cNvPr>
          <p:cNvSpPr>
            <a:spLocks noGrp="1"/>
          </p:cNvSpPr>
          <p:nvPr>
            <p:ph type="ftr" sz="quarter" idx="11"/>
          </p:nvPr>
        </p:nvSpPr>
        <p:spPr/>
        <p:txBody>
          <a:bodyPr/>
          <a:lstStyle/>
          <a:p>
            <a:r>
              <a:rPr lang="en-US" dirty="0"/>
              <a:t>Conference presentation</a:t>
            </a:r>
          </a:p>
        </p:txBody>
      </p:sp>
      <p:sp>
        <p:nvSpPr>
          <p:cNvPr id="6" name="Slide Number Placeholder 5">
            <a:extLst>
              <a:ext uri="{FF2B5EF4-FFF2-40B4-BE49-F238E27FC236}">
                <a16:creationId xmlns:a16="http://schemas.microsoft.com/office/drawing/2014/main" id="{F54E8801-7449-48B4-8D64-BCE20D0831C9}"/>
              </a:ext>
            </a:extLst>
          </p:cNvPr>
          <p:cNvSpPr>
            <a:spLocks noGrp="1"/>
          </p:cNvSpPr>
          <p:nvPr>
            <p:ph type="sldNum" sz="quarter" idx="12"/>
          </p:nvPr>
        </p:nvSpPr>
        <p:spPr>
          <a:xfrm>
            <a:off x="8995608" y="6488702"/>
            <a:ext cx="2743200" cy="182880"/>
          </a:xfrm>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8705912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Hypothesis">
    <p:spTree>
      <p:nvGrpSpPr>
        <p:cNvPr id="1" name=""/>
        <p:cNvGrpSpPr/>
        <p:nvPr/>
      </p:nvGrpSpPr>
      <p:grpSpPr>
        <a:xfrm>
          <a:off x="0" y="0"/>
          <a:ext cx="0" cy="0"/>
          <a:chOff x="0" y="0"/>
          <a:chExt cx="0" cy="0"/>
        </a:xfrm>
      </p:grpSpPr>
      <p:sp>
        <p:nvSpPr>
          <p:cNvPr id="10" name="Picture Placeholder 7">
            <a:extLst>
              <a:ext uri="{FF2B5EF4-FFF2-40B4-BE49-F238E27FC236}">
                <a16:creationId xmlns:a16="http://schemas.microsoft.com/office/drawing/2014/main" id="{EEE5B85B-2CE4-49C6-A626-897037552E6D}"/>
              </a:ext>
            </a:extLst>
          </p:cNvPr>
          <p:cNvSpPr>
            <a:spLocks noGrp="1"/>
          </p:cNvSpPr>
          <p:nvPr>
            <p:ph type="pic" sz="quarter" idx="14"/>
          </p:nvPr>
        </p:nvSpPr>
        <p:spPr>
          <a:xfrm>
            <a:off x="1524" y="0"/>
            <a:ext cx="12188952" cy="6858000"/>
          </a:xfrm>
          <a:solidFill>
            <a:schemeClr val="accent1"/>
          </a:solidFill>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FE9E034D-C1DD-48C0-BB6B-FDC6F8EBA558}"/>
              </a:ext>
            </a:extLst>
          </p:cNvPr>
          <p:cNvSpPr>
            <a:spLocks noGrp="1"/>
          </p:cNvSpPr>
          <p:nvPr>
            <p:ph type="title"/>
          </p:nvPr>
        </p:nvSpPr>
        <p:spPr>
          <a:xfrm>
            <a:off x="4270248" y="1280160"/>
            <a:ext cx="3657600" cy="914400"/>
          </a:xfrm>
        </p:spPr>
        <p:txBody>
          <a:bodyPr/>
          <a:lstStyle>
            <a:lvl1pPr algn="ctr">
              <a:defRPr>
                <a:solidFill>
                  <a:schemeClr val="accent3"/>
                </a:solidFill>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p:nvPr>
        </p:nvSpPr>
        <p:spPr>
          <a:xfrm>
            <a:off x="4270248" y="2642616"/>
            <a:ext cx="3657600" cy="1078992"/>
          </a:xfrm>
        </p:spPr>
        <p:txBody>
          <a:bodyPr anchor="t">
            <a:normAutofit/>
          </a:bodyPr>
          <a:lstStyle>
            <a:lvl1pPr marL="0" indent="0" algn="ctr">
              <a:lnSpc>
                <a:spcPts val="2100"/>
              </a:lnSpc>
              <a:buNone/>
              <a:defRPr sz="14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p:nvPr>
        </p:nvSpPr>
        <p:spPr>
          <a:xfrm>
            <a:off x="4270248" y="4315968"/>
            <a:ext cx="3657600" cy="822960"/>
          </a:xfrm>
        </p:spPr>
        <p:txBody>
          <a:bodyPr anchor="t">
            <a:normAutofit/>
          </a:bodyPr>
          <a:lstStyle>
            <a:lvl1pPr marL="0" indent="0" algn="ctr">
              <a:lnSpc>
                <a:spcPts val="2100"/>
              </a:lnSpc>
              <a:buNone/>
              <a:defRPr sz="14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lvl1pPr>
              <a:defRPr/>
            </a:lvl1pPr>
          </a:lstStyle>
          <a:p>
            <a:r>
              <a:rPr lang="en-US" dirty="0"/>
              <a:t>20XX</a:t>
            </a:r>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p>
            <a:r>
              <a:rPr lang="en-US" dirty="0"/>
              <a:t>Conference presentation</a:t>
            </a:r>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8758295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ercentage">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4411E-20EA-4627-8A68-17038DCE1876}"/>
              </a:ext>
            </a:extLst>
          </p:cNvPr>
          <p:cNvSpPr>
            <a:spLocks noGrp="1"/>
          </p:cNvSpPr>
          <p:nvPr>
            <p:ph type="title"/>
          </p:nvPr>
        </p:nvSpPr>
        <p:spPr>
          <a:xfrm>
            <a:off x="454152" y="749808"/>
            <a:ext cx="11283696" cy="914400"/>
          </a:xfrm>
        </p:spPr>
        <p:txBody>
          <a:bodyPr anchor="ctr"/>
          <a:lstStyle>
            <a:lvl1pPr algn="ctr">
              <a:defRPr sz="3200">
                <a:solidFill>
                  <a:schemeClr val="accent3"/>
                </a:solidFil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1974E5B2-1EB9-4222-8FAB-65BDC9A9500F}"/>
              </a:ext>
            </a:extLst>
          </p:cNvPr>
          <p:cNvSpPr>
            <a:spLocks noGrp="1"/>
          </p:cNvSpPr>
          <p:nvPr>
            <p:ph idx="1"/>
          </p:nvPr>
        </p:nvSpPr>
        <p:spPr>
          <a:xfrm>
            <a:off x="876300" y="2317750"/>
            <a:ext cx="2377440" cy="3540125"/>
          </a:xfrm>
        </p:spPr>
        <p:txBody>
          <a:bodyPr>
            <a:normAutofit/>
          </a:bodyPr>
          <a:lstStyle>
            <a:lvl1pPr marL="0" indent="0">
              <a:buNone/>
              <a:defRPr sz="1400">
                <a:solidFill>
                  <a:schemeClr val="accent3"/>
                </a:solidFill>
              </a:defRPr>
            </a:lvl1pPr>
            <a:lvl2pPr marL="457200" indent="0">
              <a:buNone/>
              <a:defRPr sz="1400">
                <a:solidFill>
                  <a:schemeClr val="accent3"/>
                </a:solidFill>
              </a:defRPr>
            </a:lvl2pPr>
            <a:lvl3pPr marL="914400" indent="0">
              <a:buNone/>
              <a:defRPr sz="1400">
                <a:solidFill>
                  <a:schemeClr val="accent3"/>
                </a:solidFill>
              </a:defRPr>
            </a:lvl3pPr>
            <a:lvl4pPr marL="1371600" indent="0">
              <a:buNone/>
              <a:defRPr sz="1400">
                <a:solidFill>
                  <a:schemeClr val="accent3"/>
                </a:solidFill>
              </a:defRPr>
            </a:lvl4pPr>
            <a:lvl5pPr marL="1828800" indent="0">
              <a:buNone/>
              <a:defRPr sz="1400">
                <a:solidFill>
                  <a:schemeClr val="accent3"/>
                </a:solidFill>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D732AD86-1F8B-4DE6-9736-793E1781772C}"/>
              </a:ext>
            </a:extLst>
          </p:cNvPr>
          <p:cNvSpPr>
            <a:spLocks noGrp="1"/>
          </p:cNvSpPr>
          <p:nvPr>
            <p:ph type="dt" sz="half" idx="10"/>
          </p:nvPr>
        </p:nvSpPr>
        <p:spPr/>
        <p:txBody>
          <a:bodyPr/>
          <a:lstStyle/>
          <a:p>
            <a:r>
              <a:rPr lang="en-US" dirty="0"/>
              <a:t>20XX</a:t>
            </a:r>
          </a:p>
        </p:txBody>
      </p:sp>
      <p:sp>
        <p:nvSpPr>
          <p:cNvPr id="6" name="Footer Placeholder 5">
            <a:extLst>
              <a:ext uri="{FF2B5EF4-FFF2-40B4-BE49-F238E27FC236}">
                <a16:creationId xmlns:a16="http://schemas.microsoft.com/office/drawing/2014/main" id="{FA60A3B3-8B02-4D8B-A982-7C7CA03A9290}"/>
              </a:ext>
            </a:extLst>
          </p:cNvPr>
          <p:cNvSpPr>
            <a:spLocks noGrp="1"/>
          </p:cNvSpPr>
          <p:nvPr>
            <p:ph type="ftr" sz="quarter" idx="11"/>
          </p:nvPr>
        </p:nvSpPr>
        <p:spPr/>
        <p:txBody>
          <a:bodyPr/>
          <a:lstStyle/>
          <a:p>
            <a:r>
              <a:rPr lang="en-US" dirty="0"/>
              <a:t>Conference presentation</a:t>
            </a:r>
          </a:p>
        </p:txBody>
      </p:sp>
      <p:sp>
        <p:nvSpPr>
          <p:cNvPr id="7" name="Slide Number Placeholder 6">
            <a:extLst>
              <a:ext uri="{FF2B5EF4-FFF2-40B4-BE49-F238E27FC236}">
                <a16:creationId xmlns:a16="http://schemas.microsoft.com/office/drawing/2014/main" id="{989C9CBB-7187-447C-9F33-04CFDCD0B2D0}"/>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8" name="Content Placeholder 2">
            <a:extLst>
              <a:ext uri="{FF2B5EF4-FFF2-40B4-BE49-F238E27FC236}">
                <a16:creationId xmlns:a16="http://schemas.microsoft.com/office/drawing/2014/main" id="{9F79AF1F-7242-4F30-8C34-3161A601D69C}"/>
              </a:ext>
            </a:extLst>
          </p:cNvPr>
          <p:cNvSpPr>
            <a:spLocks noGrp="1"/>
          </p:cNvSpPr>
          <p:nvPr>
            <p:ph idx="13"/>
          </p:nvPr>
        </p:nvSpPr>
        <p:spPr>
          <a:xfrm>
            <a:off x="8943975" y="2317749"/>
            <a:ext cx="2377440" cy="3540125"/>
          </a:xfrm>
        </p:spPr>
        <p:txBody>
          <a:bodyPr>
            <a:normAutofit/>
          </a:bodyPr>
          <a:lstStyle>
            <a:lvl1pPr marL="0" indent="0">
              <a:buNone/>
              <a:defRPr sz="1400">
                <a:solidFill>
                  <a:schemeClr val="accent3"/>
                </a:solidFill>
              </a:defRPr>
            </a:lvl1pPr>
            <a:lvl2pPr marL="457200" indent="0">
              <a:buNone/>
              <a:defRPr sz="1400">
                <a:solidFill>
                  <a:schemeClr val="accent3"/>
                </a:solidFill>
              </a:defRPr>
            </a:lvl2pPr>
            <a:lvl3pPr marL="914400" indent="0">
              <a:buNone/>
              <a:defRPr sz="1400">
                <a:solidFill>
                  <a:schemeClr val="accent3"/>
                </a:solidFill>
              </a:defRPr>
            </a:lvl3pPr>
            <a:lvl4pPr marL="1371600" indent="0">
              <a:buNone/>
              <a:defRPr sz="1400">
                <a:solidFill>
                  <a:schemeClr val="accent3"/>
                </a:solidFill>
              </a:defRPr>
            </a:lvl4pPr>
            <a:lvl5pPr marL="1828800" indent="0">
              <a:buNone/>
              <a:defRPr sz="1400">
                <a:solidFill>
                  <a:schemeClr val="accent3"/>
                </a:solidFill>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2">
            <a:extLst>
              <a:ext uri="{FF2B5EF4-FFF2-40B4-BE49-F238E27FC236}">
                <a16:creationId xmlns:a16="http://schemas.microsoft.com/office/drawing/2014/main" id="{651CEFA7-BDAC-4AF4-9581-D5F23678BD4A}"/>
              </a:ext>
            </a:extLst>
          </p:cNvPr>
          <p:cNvSpPr>
            <a:spLocks noGrp="1"/>
          </p:cNvSpPr>
          <p:nvPr>
            <p:ph idx="14"/>
          </p:nvPr>
        </p:nvSpPr>
        <p:spPr>
          <a:xfrm>
            <a:off x="6254750" y="2317748"/>
            <a:ext cx="2377440" cy="3540125"/>
          </a:xfrm>
        </p:spPr>
        <p:txBody>
          <a:bodyPr>
            <a:normAutofit/>
          </a:bodyPr>
          <a:lstStyle>
            <a:lvl1pPr marL="0" indent="0">
              <a:buNone/>
              <a:defRPr sz="1400">
                <a:solidFill>
                  <a:schemeClr val="accent3"/>
                </a:solidFill>
              </a:defRPr>
            </a:lvl1pPr>
            <a:lvl2pPr marL="457200" indent="0">
              <a:buNone/>
              <a:defRPr sz="1400">
                <a:solidFill>
                  <a:schemeClr val="accent3"/>
                </a:solidFill>
              </a:defRPr>
            </a:lvl2pPr>
            <a:lvl3pPr marL="914400" indent="0">
              <a:buNone/>
              <a:defRPr sz="1400">
                <a:solidFill>
                  <a:schemeClr val="accent3"/>
                </a:solidFill>
              </a:defRPr>
            </a:lvl3pPr>
            <a:lvl4pPr marL="1371600" indent="0">
              <a:buNone/>
              <a:defRPr sz="1400">
                <a:solidFill>
                  <a:schemeClr val="accent3"/>
                </a:solidFill>
              </a:defRPr>
            </a:lvl4pPr>
            <a:lvl5pPr marL="1828800" indent="0">
              <a:buNone/>
              <a:defRPr sz="1400">
                <a:solidFill>
                  <a:schemeClr val="accent3"/>
                </a:solidFill>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2">
            <a:extLst>
              <a:ext uri="{FF2B5EF4-FFF2-40B4-BE49-F238E27FC236}">
                <a16:creationId xmlns:a16="http://schemas.microsoft.com/office/drawing/2014/main" id="{A3BA914A-7D10-4F7D-B226-5324D5329F71}"/>
              </a:ext>
            </a:extLst>
          </p:cNvPr>
          <p:cNvSpPr>
            <a:spLocks noGrp="1"/>
          </p:cNvSpPr>
          <p:nvPr>
            <p:ph idx="15"/>
          </p:nvPr>
        </p:nvSpPr>
        <p:spPr>
          <a:xfrm>
            <a:off x="3565525" y="2317748"/>
            <a:ext cx="2377440" cy="3540125"/>
          </a:xfrm>
        </p:spPr>
        <p:txBody>
          <a:bodyPr>
            <a:normAutofit/>
          </a:bodyPr>
          <a:lstStyle>
            <a:lvl1pPr marL="0" indent="0">
              <a:buNone/>
              <a:defRPr sz="1400">
                <a:solidFill>
                  <a:schemeClr val="accent3"/>
                </a:solidFill>
              </a:defRPr>
            </a:lvl1pPr>
            <a:lvl2pPr marL="457200" indent="0">
              <a:buNone/>
              <a:defRPr sz="1400">
                <a:solidFill>
                  <a:schemeClr val="accent3"/>
                </a:solidFill>
              </a:defRPr>
            </a:lvl2pPr>
            <a:lvl3pPr marL="914400" indent="0">
              <a:buNone/>
              <a:defRPr sz="1400">
                <a:solidFill>
                  <a:schemeClr val="accent3"/>
                </a:solidFill>
              </a:defRPr>
            </a:lvl3pPr>
            <a:lvl4pPr marL="1371600" indent="0">
              <a:buNone/>
              <a:defRPr sz="1400">
                <a:solidFill>
                  <a:schemeClr val="accent3"/>
                </a:solidFill>
              </a:defRPr>
            </a:lvl4pPr>
            <a:lvl5pPr marL="1828800" indent="0">
              <a:buNone/>
              <a:defRPr sz="1400">
                <a:solidFill>
                  <a:schemeClr val="accent3"/>
                </a:solidFill>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1" name="Straight Connector 10">
            <a:extLst>
              <a:ext uri="{FF2B5EF4-FFF2-40B4-BE49-F238E27FC236}">
                <a16:creationId xmlns:a16="http://schemas.microsoft.com/office/drawing/2014/main" id="{CA111B60-CB4D-4836-B3B0-99E3A740B087}"/>
              </a:ext>
            </a:extLst>
          </p:cNvPr>
          <p:cNvCxnSpPr>
            <a:cxnSpLocks/>
          </p:cNvCxnSpPr>
          <p:nvPr userDrawn="1"/>
        </p:nvCxnSpPr>
        <p:spPr>
          <a:xfrm>
            <a:off x="6781800" y="1992404"/>
            <a:ext cx="29337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6077C5C-B350-49D7-9F72-CC7402D7F3AF}"/>
              </a:ext>
            </a:extLst>
          </p:cNvPr>
          <p:cNvCxnSpPr>
            <a:cxnSpLocks/>
          </p:cNvCxnSpPr>
          <p:nvPr userDrawn="1"/>
        </p:nvCxnSpPr>
        <p:spPr>
          <a:xfrm>
            <a:off x="2479675" y="1992404"/>
            <a:ext cx="3006725"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pic>
        <p:nvPicPr>
          <p:cNvPr id="13" name="Graphic 12" descr="sprig icon">
            <a:extLst>
              <a:ext uri="{FF2B5EF4-FFF2-40B4-BE49-F238E27FC236}">
                <a16:creationId xmlns:a16="http://schemas.microsoft.com/office/drawing/2014/main" id="{3455B0EC-C4D6-4967-AA15-F5B9787992F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9691531" flipH="1">
            <a:off x="5678556" y="1759981"/>
            <a:ext cx="914400" cy="406100"/>
          </a:xfrm>
          <a:prstGeom prst="rect">
            <a:avLst/>
          </a:prstGeom>
        </p:spPr>
      </p:pic>
    </p:spTree>
    <p:extLst>
      <p:ext uri="{BB962C8B-B14F-4D97-AF65-F5344CB8AC3E}">
        <p14:creationId xmlns:p14="http://schemas.microsoft.com/office/powerpoint/2010/main" val="29888139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aking great product">
    <p:bg>
      <p:bgPr>
        <a:solidFill>
          <a:schemeClr val="accent3">
            <a:lumMod val="10000"/>
          </a:schemeClr>
        </a:solidFill>
        <a:effectLst/>
      </p:bgPr>
    </p:bg>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63DD5414-F5B4-4934-A635-6276FB3ED997}"/>
              </a:ext>
            </a:extLst>
          </p:cNvPr>
          <p:cNvSpPr>
            <a:spLocks noGrp="1"/>
          </p:cNvSpPr>
          <p:nvPr>
            <p:ph type="pic" sz="quarter" idx="14"/>
          </p:nvPr>
        </p:nvSpPr>
        <p:spPr>
          <a:xfrm>
            <a:off x="0" y="0"/>
            <a:ext cx="6096000" cy="6858000"/>
          </a:xfrm>
          <a:solidFill>
            <a:schemeClr val="accent1"/>
          </a:solidFill>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6779514" y="958515"/>
            <a:ext cx="4398264" cy="914400"/>
          </a:xfrm>
        </p:spPr>
        <p:txBody>
          <a:bodyPr>
            <a:normAutofit/>
          </a:bodyPr>
          <a:lstStyle>
            <a:lvl1pPr algn="ctr">
              <a:defRPr sz="2900" spc="100" baseline="0">
                <a:solidFill>
                  <a:schemeClr val="accent3"/>
                </a:solidFill>
              </a:defRPr>
            </a:lvl1pPr>
          </a:lstStyle>
          <a:p>
            <a:r>
              <a:rPr lang="en-US" dirty="0"/>
              <a:t>Click to edit title</a:t>
            </a:r>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7104888" y="2816352"/>
            <a:ext cx="3749040" cy="640080"/>
          </a:xfrm>
        </p:spPr>
        <p:txBody>
          <a:bodyPr>
            <a:noAutofit/>
          </a:bodyPr>
          <a:lstStyle>
            <a:lvl1pPr marL="0" indent="0" algn="ctr">
              <a:lnSpc>
                <a:spcPts val="2100"/>
              </a:lnSpc>
              <a:buNone/>
              <a:defRPr sz="1600">
                <a:solidFill>
                  <a:schemeClr val="bg1"/>
                </a:solidFill>
              </a:defRPr>
            </a:lvl1pPr>
            <a:lvl2pPr marL="457200" indent="0">
              <a:buNone/>
              <a:defRPr sz="1400">
                <a:solidFill>
                  <a:schemeClr val="bg1"/>
                </a:solidFill>
              </a:defRPr>
            </a:lvl2pPr>
            <a:lvl3pPr marL="914400" indent="0">
              <a:buNone/>
              <a:defRPr sz="1400">
                <a:solidFill>
                  <a:schemeClr val="bg1"/>
                </a:solidFill>
              </a:defRPr>
            </a:lvl3pPr>
            <a:lvl4pPr marL="1371600" indent="0">
              <a:buNone/>
              <a:defRPr sz="1400">
                <a:solidFill>
                  <a:schemeClr val="bg1"/>
                </a:solidFill>
              </a:defRPr>
            </a:lvl4pPr>
            <a:lvl5pPr marL="1828800" indent="0">
              <a:buNone/>
              <a:defRPr sz="1400">
                <a:solidFill>
                  <a:schemeClr val="bg1"/>
                </a:solidFill>
              </a:defRPr>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dirty="0"/>
              <a:t>Conference presentation</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13" name="Content Placeholder 2">
            <a:extLst>
              <a:ext uri="{FF2B5EF4-FFF2-40B4-BE49-F238E27FC236}">
                <a16:creationId xmlns:a16="http://schemas.microsoft.com/office/drawing/2014/main" id="{B0BB0A7E-D7A2-4EFF-A134-B2AD0D06FDC6}"/>
              </a:ext>
            </a:extLst>
          </p:cNvPr>
          <p:cNvSpPr>
            <a:spLocks noGrp="1"/>
          </p:cNvSpPr>
          <p:nvPr>
            <p:ph idx="15" hasCustomPrompt="1"/>
          </p:nvPr>
        </p:nvSpPr>
        <p:spPr>
          <a:xfrm>
            <a:off x="7104888" y="3922776"/>
            <a:ext cx="3749040" cy="640080"/>
          </a:xfrm>
        </p:spPr>
        <p:txBody>
          <a:bodyPr>
            <a:noAutofit/>
          </a:bodyPr>
          <a:lstStyle>
            <a:lvl1pPr marL="0" indent="0" algn="ctr">
              <a:lnSpc>
                <a:spcPts val="2100"/>
              </a:lnSpc>
              <a:buNone/>
              <a:defRPr sz="1600">
                <a:solidFill>
                  <a:schemeClr val="bg1"/>
                </a:solidFill>
              </a:defRPr>
            </a:lvl1pPr>
            <a:lvl2pPr marL="457200" indent="0">
              <a:buNone/>
              <a:defRPr sz="1400">
                <a:solidFill>
                  <a:schemeClr val="bg1"/>
                </a:solidFill>
              </a:defRPr>
            </a:lvl2pPr>
            <a:lvl3pPr marL="914400" indent="0">
              <a:buNone/>
              <a:defRPr sz="1400">
                <a:solidFill>
                  <a:schemeClr val="bg1"/>
                </a:solidFill>
              </a:defRPr>
            </a:lvl3pPr>
            <a:lvl4pPr marL="1371600" indent="0">
              <a:buNone/>
              <a:defRPr sz="1400">
                <a:solidFill>
                  <a:schemeClr val="bg1"/>
                </a:solidFill>
              </a:defRPr>
            </a:lvl4pPr>
            <a:lvl5pPr marL="1828800" indent="0">
              <a:buNone/>
              <a:defRPr sz="1400">
                <a:solidFill>
                  <a:schemeClr val="bg1"/>
                </a:solidFill>
              </a:defRPr>
            </a:lvl5pPr>
          </a:lstStyle>
          <a:p>
            <a:pPr lvl="0"/>
            <a:r>
              <a:rPr lang="en-US" dirty="0"/>
              <a:t>Click to edit text</a:t>
            </a:r>
          </a:p>
        </p:txBody>
      </p:sp>
      <p:sp>
        <p:nvSpPr>
          <p:cNvPr id="14" name="Content Placeholder 2">
            <a:extLst>
              <a:ext uri="{FF2B5EF4-FFF2-40B4-BE49-F238E27FC236}">
                <a16:creationId xmlns:a16="http://schemas.microsoft.com/office/drawing/2014/main" id="{6C900BA0-1BE3-4C3A-95B2-0DFEE734031C}"/>
              </a:ext>
            </a:extLst>
          </p:cNvPr>
          <p:cNvSpPr>
            <a:spLocks noGrp="1"/>
          </p:cNvSpPr>
          <p:nvPr>
            <p:ph idx="16" hasCustomPrompt="1"/>
          </p:nvPr>
        </p:nvSpPr>
        <p:spPr>
          <a:xfrm>
            <a:off x="7104888" y="5084064"/>
            <a:ext cx="3749040" cy="640080"/>
          </a:xfrm>
        </p:spPr>
        <p:txBody>
          <a:bodyPr>
            <a:noAutofit/>
          </a:bodyPr>
          <a:lstStyle>
            <a:lvl1pPr marL="0" indent="0" algn="ctr">
              <a:lnSpc>
                <a:spcPts val="2100"/>
              </a:lnSpc>
              <a:buNone/>
              <a:defRPr sz="1600">
                <a:solidFill>
                  <a:schemeClr val="bg1"/>
                </a:solidFill>
              </a:defRPr>
            </a:lvl1pPr>
            <a:lvl2pPr marL="457200" indent="0">
              <a:buNone/>
              <a:defRPr sz="1400">
                <a:solidFill>
                  <a:schemeClr val="bg1"/>
                </a:solidFill>
              </a:defRPr>
            </a:lvl2pPr>
            <a:lvl3pPr marL="914400" indent="0">
              <a:buNone/>
              <a:defRPr sz="1400">
                <a:solidFill>
                  <a:schemeClr val="bg1"/>
                </a:solidFill>
              </a:defRPr>
            </a:lvl3pPr>
            <a:lvl4pPr marL="1371600" indent="0">
              <a:buNone/>
              <a:defRPr sz="1400">
                <a:solidFill>
                  <a:schemeClr val="bg1"/>
                </a:solidFill>
              </a:defRPr>
            </a:lvl4pPr>
            <a:lvl5pPr marL="1828800" indent="0">
              <a:buNone/>
              <a:defRPr sz="1400">
                <a:solidFill>
                  <a:schemeClr val="bg1"/>
                </a:solidFill>
              </a:defRPr>
            </a:lvl5pPr>
          </a:lstStyle>
          <a:p>
            <a:pPr lvl="0"/>
            <a:r>
              <a:rPr lang="en-US" dirty="0"/>
              <a:t>Click to edit text</a:t>
            </a:r>
          </a:p>
        </p:txBody>
      </p:sp>
      <p:cxnSp>
        <p:nvCxnSpPr>
          <p:cNvPr id="10" name="Straight Connector 9">
            <a:extLst>
              <a:ext uri="{FF2B5EF4-FFF2-40B4-BE49-F238E27FC236}">
                <a16:creationId xmlns:a16="http://schemas.microsoft.com/office/drawing/2014/main" id="{D9783C95-300F-479E-8A8E-9F6BE3C723D9}"/>
              </a:ext>
            </a:extLst>
          </p:cNvPr>
          <p:cNvCxnSpPr>
            <a:cxnSpLocks/>
          </p:cNvCxnSpPr>
          <p:nvPr userDrawn="1"/>
        </p:nvCxnSpPr>
        <p:spPr>
          <a:xfrm>
            <a:off x="7231888" y="2340201"/>
            <a:ext cx="1140587" cy="0"/>
          </a:xfrm>
          <a:prstGeom prst="line">
            <a:avLst/>
          </a:prstGeom>
          <a:solidFill>
            <a:schemeClr val="tx2"/>
          </a:solidFill>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0509354D-0D6D-4528-8858-7768965572A6}"/>
              </a:ext>
            </a:extLst>
          </p:cNvPr>
          <p:cNvCxnSpPr>
            <a:cxnSpLocks/>
          </p:cNvCxnSpPr>
          <p:nvPr userDrawn="1"/>
        </p:nvCxnSpPr>
        <p:spPr>
          <a:xfrm>
            <a:off x="9563100" y="2349065"/>
            <a:ext cx="1181232" cy="0"/>
          </a:xfrm>
          <a:prstGeom prst="line">
            <a:avLst/>
          </a:prstGeom>
          <a:solidFill>
            <a:schemeClr val="tx2"/>
          </a:solidFill>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21117FA-5C64-4802-BBCD-D39A5647932B}"/>
              </a:ext>
            </a:extLst>
          </p:cNvPr>
          <p:cNvCxnSpPr>
            <a:cxnSpLocks/>
          </p:cNvCxnSpPr>
          <p:nvPr userDrawn="1"/>
        </p:nvCxnSpPr>
        <p:spPr>
          <a:xfrm>
            <a:off x="8740521" y="3688966"/>
            <a:ext cx="457200"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34F332D5-721A-4CD6-9D74-70D7D0201874}"/>
              </a:ext>
            </a:extLst>
          </p:cNvPr>
          <p:cNvCxnSpPr>
            <a:cxnSpLocks/>
          </p:cNvCxnSpPr>
          <p:nvPr userDrawn="1"/>
        </p:nvCxnSpPr>
        <p:spPr>
          <a:xfrm>
            <a:off x="8740521" y="4789102"/>
            <a:ext cx="457200"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pic>
        <p:nvPicPr>
          <p:cNvPr id="16" name="Graphic 15">
            <a:extLst>
              <a:ext uri="{FF2B5EF4-FFF2-40B4-BE49-F238E27FC236}">
                <a16:creationId xmlns:a16="http://schemas.microsoft.com/office/drawing/2014/main" id="{1C4C1E95-18BD-4ADE-AC3B-864D92FB84A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9691531" flipH="1">
            <a:off x="8578136" y="2151786"/>
            <a:ext cx="808894" cy="359243"/>
          </a:xfrm>
          <a:prstGeom prst="rect">
            <a:avLst/>
          </a:prstGeom>
        </p:spPr>
      </p:pic>
    </p:spTree>
    <p:extLst>
      <p:ext uri="{BB962C8B-B14F-4D97-AF65-F5344CB8AC3E}">
        <p14:creationId xmlns:p14="http://schemas.microsoft.com/office/powerpoint/2010/main" val="4020370120"/>
      </p:ext>
    </p:extLst>
  </p:cSld>
  <p:clrMapOvr>
    <a:masterClrMapping/>
  </p:clrMapOvr>
  <p:extLst>
    <p:ext uri="{DCECCB84-F9BA-43D5-87BE-67443E8EF086}">
      <p15:sldGuideLst xmlns:p15="http://schemas.microsoft.com/office/powerpoint/2012/main">
        <p15:guide id="1" pos="7392" userDrawn="1">
          <p15:clr>
            <a:srgbClr val="FBAE40"/>
          </p15:clr>
        </p15:guide>
        <p15:guide id="2" pos="4104"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4660D4-B0ED-42D9-BC6D-AF4F1F9CB6C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4C607AE-E8B7-4C3B-A6DA-04289E2F0A4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1917CC-671D-47EA-B065-51E87EC27B53}"/>
              </a:ext>
            </a:extLst>
          </p:cNvPr>
          <p:cNvSpPr>
            <a:spLocks noGrp="1"/>
          </p:cNvSpPr>
          <p:nvPr>
            <p:ph type="dt" sz="half" idx="2"/>
          </p:nvPr>
        </p:nvSpPr>
        <p:spPr>
          <a:xfrm>
            <a:off x="457200" y="6488702"/>
            <a:ext cx="2743200" cy="182880"/>
          </a:xfrm>
          <a:prstGeom prst="rect">
            <a:avLst/>
          </a:prstGeom>
        </p:spPr>
        <p:txBody>
          <a:bodyPr vert="horz" lIns="91440" tIns="45720" rIns="91440" bIns="45720" rtlCol="0" anchor="b" anchorCtr="0"/>
          <a:lstStyle>
            <a:lvl1pPr algn="l">
              <a:defRPr sz="1000" spc="300">
                <a:solidFill>
                  <a:schemeClr val="bg1"/>
                </a:solidFill>
                <a:latin typeface="+mj-lt"/>
              </a:defRPr>
            </a:lvl1pPr>
          </a:lstStyle>
          <a:p>
            <a:r>
              <a:rPr lang="en-US" dirty="0"/>
              <a:t>20XX</a:t>
            </a:r>
          </a:p>
        </p:txBody>
      </p:sp>
      <p:sp>
        <p:nvSpPr>
          <p:cNvPr id="5" name="Footer Placeholder 4">
            <a:extLst>
              <a:ext uri="{FF2B5EF4-FFF2-40B4-BE49-F238E27FC236}">
                <a16:creationId xmlns:a16="http://schemas.microsoft.com/office/drawing/2014/main" id="{3F2D0B54-5D87-4D1B-9C6E-5A7B87C833A0}"/>
              </a:ext>
            </a:extLst>
          </p:cNvPr>
          <p:cNvSpPr>
            <a:spLocks noGrp="1"/>
          </p:cNvSpPr>
          <p:nvPr>
            <p:ph type="ftr" sz="quarter" idx="3"/>
          </p:nvPr>
        </p:nvSpPr>
        <p:spPr>
          <a:xfrm>
            <a:off x="4038600" y="6488702"/>
            <a:ext cx="4114800" cy="182880"/>
          </a:xfrm>
          <a:prstGeom prst="rect">
            <a:avLst/>
          </a:prstGeom>
        </p:spPr>
        <p:txBody>
          <a:bodyPr vert="horz" lIns="91440" tIns="45720" rIns="91440" bIns="45720" rtlCol="0" anchor="b" anchorCtr="0"/>
          <a:lstStyle>
            <a:lvl1pPr algn="ctr">
              <a:defRPr sz="1000" spc="300">
                <a:solidFill>
                  <a:schemeClr val="bg1"/>
                </a:solidFill>
              </a:defRPr>
            </a:lvl1pPr>
          </a:lstStyle>
          <a:p>
            <a:r>
              <a:rPr lang="en-US" dirty="0"/>
              <a:t>CONFERENCE PRESENTATION</a:t>
            </a:r>
          </a:p>
        </p:txBody>
      </p:sp>
      <p:sp>
        <p:nvSpPr>
          <p:cNvPr id="6" name="Slide Number Placeholder 5">
            <a:extLst>
              <a:ext uri="{FF2B5EF4-FFF2-40B4-BE49-F238E27FC236}">
                <a16:creationId xmlns:a16="http://schemas.microsoft.com/office/drawing/2014/main" id="{C5CADFFD-0FF7-4DDC-8879-918576F63EA6}"/>
              </a:ext>
            </a:extLst>
          </p:cNvPr>
          <p:cNvSpPr>
            <a:spLocks noGrp="1"/>
          </p:cNvSpPr>
          <p:nvPr>
            <p:ph type="sldNum" sz="quarter" idx="4"/>
          </p:nvPr>
        </p:nvSpPr>
        <p:spPr>
          <a:xfrm>
            <a:off x="8997696" y="6488702"/>
            <a:ext cx="2743200" cy="182880"/>
          </a:xfrm>
          <a:prstGeom prst="rect">
            <a:avLst/>
          </a:prstGeom>
        </p:spPr>
        <p:txBody>
          <a:bodyPr vert="horz" lIns="91440" tIns="45720" rIns="91440" bIns="45720" rtlCol="0" anchor="b" anchorCtr="0"/>
          <a:lstStyle>
            <a:lvl1pPr algn="r">
              <a:defRPr sz="1000">
                <a:solidFill>
                  <a:schemeClr val="bg1"/>
                </a:solidFill>
                <a:latin typeface="+mj-lt"/>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464305198"/>
      </p:ext>
    </p:extLst>
  </p:cSld>
  <p:clrMap bg1="lt1" tx1="dk1" bg2="lt2" tx2="dk2" accent1="accent1" accent2="accent2" accent3="accent3" accent4="accent4" accent5="accent5" accent6="accent6" hlink="hlink" folHlink="folHlink"/>
  <p:sldLayoutIdLst>
    <p:sldLayoutId id="2147483649" r:id="rId1"/>
    <p:sldLayoutId id="2147483672" r:id="rId2"/>
    <p:sldLayoutId id="2147483673" r:id="rId3"/>
    <p:sldLayoutId id="2147483651" r:id="rId4"/>
    <p:sldLayoutId id="2147483677" r:id="rId5"/>
    <p:sldLayoutId id="2147483667" r:id="rId6"/>
    <p:sldLayoutId id="2147483668" r:id="rId7"/>
    <p:sldLayoutId id="2147483656" r:id="rId8"/>
    <p:sldLayoutId id="2147483671" r:id="rId9"/>
    <p:sldLayoutId id="2147483674" r:id="rId10"/>
    <p:sldLayoutId id="2147483678" r:id="rId11"/>
    <p:sldLayoutId id="2147483675" r:id="rId12"/>
    <p:sldLayoutId id="2147483682" r:id="rId13"/>
    <p:sldLayoutId id="2147483666" r:id="rId14"/>
    <p:sldLayoutId id="2147483676" r:id="rId15"/>
    <p:sldLayoutId id="2147483650" r:id="rId16"/>
    <p:sldLayoutId id="2147483670" r:id="rId17"/>
    <p:sldLayoutId id="2147483653" r:id="rId18"/>
    <p:sldLayoutId id="2147483652" r:id="rId19"/>
  </p:sldLayoutIdLst>
  <p:hf hdr="0"/>
  <p:txStyles>
    <p:titleStyle>
      <a:lvl1pPr algn="l" defTabSz="914400" rtl="0" eaLnBrk="1" latinLnBrk="0" hangingPunct="1">
        <a:lnSpc>
          <a:spcPct val="90000"/>
        </a:lnSpc>
        <a:spcBef>
          <a:spcPct val="0"/>
        </a:spcBef>
        <a:buNone/>
        <a:defRPr sz="3200" kern="1200" spc="40" baseline="0">
          <a:solidFill>
            <a:schemeClr val="accent3">
              <a:lumMod val="25000"/>
            </a:schemeClr>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3">
              <a:lumMod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3">
              <a:lumMod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3">
              <a:lumMod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3">
              <a:lumMod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3">
              <a:lumMod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552" userDrawn="1">
          <p15:clr>
            <a:srgbClr val="FBAE40"/>
          </p15:clr>
        </p15:guide>
        <p15:guide id="4" pos="7128" userDrawn="1">
          <p15:clr>
            <a:srgbClr val="FBAE40"/>
          </p15:clr>
        </p15:guide>
        <p15:guide id="5" pos="288" userDrawn="1">
          <p15:clr>
            <a:srgbClr val="F26B43"/>
          </p15:clr>
        </p15:guide>
        <p15:guide id="6" pos="7392"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5.png"/><Relationship Id="rId1" Type="http://schemas.openxmlformats.org/officeDocument/2006/relationships/slideLayout" Target="../slideLayouts/slideLayout6.xml"/><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5.png"/><Relationship Id="rId1" Type="http://schemas.openxmlformats.org/officeDocument/2006/relationships/slideLayout" Target="../slideLayouts/slideLayout6.xml"/><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2.jpg"/><Relationship Id="rId1" Type="http://schemas.openxmlformats.org/officeDocument/2006/relationships/slideLayout" Target="../slideLayouts/slideLayout4.xml"/><Relationship Id="rId5" Type="http://schemas.openxmlformats.org/officeDocument/2006/relationships/image" Target="../media/image24.png"/><Relationship Id="rId4" Type="http://schemas.openxmlformats.org/officeDocument/2006/relationships/image" Target="../media/image17.svg"/></Relationships>
</file>

<file path=ppt/slides/_rels/slide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5.png"/><Relationship Id="rId1" Type="http://schemas.openxmlformats.org/officeDocument/2006/relationships/slideLayout" Target="../slideLayouts/slideLayout6.xml"/><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hyperlink" Target="mailto:khanrasusmita02@gmail.com" TargetMode="External"/><Relationship Id="rId2" Type="http://schemas.openxmlformats.org/officeDocument/2006/relationships/image" Target="../media/image27.jpg"/><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5.png"/><Relationship Id="rId1" Type="http://schemas.openxmlformats.org/officeDocument/2006/relationships/slideLayout" Target="../slideLayouts/slideLayout6.xml"/><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2.jpg"/><Relationship Id="rId1" Type="http://schemas.openxmlformats.org/officeDocument/2006/relationships/slideLayout" Target="../slideLayouts/slideLayout4.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sv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2.jpg"/><Relationship Id="rId1" Type="http://schemas.openxmlformats.org/officeDocument/2006/relationships/slideLayout" Target="../slideLayouts/slideLayout4.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7.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 name="Picture Placeholder 74">
            <a:extLst>
              <a:ext uri="{FF2B5EF4-FFF2-40B4-BE49-F238E27FC236}">
                <a16:creationId xmlns:a16="http://schemas.microsoft.com/office/drawing/2014/main" id="{81B90C65-1DA4-4E3B-93DD-50C02E869756}"/>
              </a:ext>
            </a:extLst>
          </p:cNvPr>
          <p:cNvPicPr>
            <a:picLocks noGrp="1" noChangeAspect="1"/>
          </p:cNvPicPr>
          <p:nvPr>
            <p:ph type="pic" sz="quarter" idx="14"/>
          </p:nvPr>
        </p:nvPicPr>
        <p:blipFill>
          <a:blip r:embed="rId2"/>
          <a:srcRect/>
          <a:stretch/>
        </p:blipFill>
        <p:spPr>
          <a:xfrm>
            <a:off x="1517" y="0"/>
            <a:ext cx="12188952" cy="6858000"/>
          </a:xfrm>
        </p:spPr>
      </p:pic>
      <p:sp>
        <p:nvSpPr>
          <p:cNvPr id="46" name="Title 45">
            <a:extLst>
              <a:ext uri="{FF2B5EF4-FFF2-40B4-BE49-F238E27FC236}">
                <a16:creationId xmlns:a16="http://schemas.microsoft.com/office/drawing/2014/main" id="{70F6BB83-FE06-42C6-8C19-9F085DD9A9BF}"/>
              </a:ext>
            </a:extLst>
          </p:cNvPr>
          <p:cNvSpPr>
            <a:spLocks noGrp="1"/>
          </p:cNvSpPr>
          <p:nvPr>
            <p:ph type="ctrTitle"/>
          </p:nvPr>
        </p:nvSpPr>
        <p:spPr>
          <a:xfrm>
            <a:off x="458726" y="4870546"/>
            <a:ext cx="11274552" cy="1162499"/>
          </a:xfrm>
        </p:spPr>
        <p:txBody>
          <a:bodyPr/>
          <a:lstStyle/>
          <a:p>
            <a:r>
              <a:rPr lang="en-US" dirty="0">
                <a:solidFill>
                  <a:schemeClr val="accent3">
                    <a:lumMod val="25000"/>
                  </a:schemeClr>
                </a:solidFill>
              </a:rPr>
              <a:t>Bird Strikes Analysis Report</a:t>
            </a:r>
          </a:p>
        </p:txBody>
      </p:sp>
      <p:sp>
        <p:nvSpPr>
          <p:cNvPr id="99" name="Subtitle 98">
            <a:extLst>
              <a:ext uri="{FF2B5EF4-FFF2-40B4-BE49-F238E27FC236}">
                <a16:creationId xmlns:a16="http://schemas.microsoft.com/office/drawing/2014/main" id="{3E1C2516-A9DD-4DE3-A1B1-CDA13607697C}"/>
              </a:ext>
            </a:extLst>
          </p:cNvPr>
          <p:cNvSpPr>
            <a:spLocks noGrp="1"/>
          </p:cNvSpPr>
          <p:nvPr>
            <p:ph type="subTitle" idx="1"/>
          </p:nvPr>
        </p:nvSpPr>
        <p:spPr>
          <a:xfrm>
            <a:off x="458722" y="6033046"/>
            <a:ext cx="5637271" cy="692639"/>
          </a:xfrm>
        </p:spPr>
        <p:txBody>
          <a:bodyPr/>
          <a:lstStyle/>
          <a:p>
            <a:r>
              <a:rPr lang="en-US" dirty="0"/>
              <a:t>PRESENTED BY – SUSMITA KHANRA</a:t>
            </a:r>
          </a:p>
        </p:txBody>
      </p:sp>
      <p:sp>
        <p:nvSpPr>
          <p:cNvPr id="100" name="Text Placeholder 99">
            <a:extLst>
              <a:ext uri="{FF2B5EF4-FFF2-40B4-BE49-F238E27FC236}">
                <a16:creationId xmlns:a16="http://schemas.microsoft.com/office/drawing/2014/main" id="{3A6E016E-983A-46B3-9B7A-F909E2EE329A}"/>
              </a:ext>
            </a:extLst>
          </p:cNvPr>
          <p:cNvSpPr>
            <a:spLocks noGrp="1"/>
          </p:cNvSpPr>
          <p:nvPr>
            <p:ph type="body" sz="quarter" idx="13"/>
          </p:nvPr>
        </p:nvSpPr>
        <p:spPr>
          <a:xfrm>
            <a:off x="6096009" y="6033046"/>
            <a:ext cx="5637269" cy="692638"/>
          </a:xfrm>
        </p:spPr>
        <p:txBody>
          <a:bodyPr/>
          <a:lstStyle/>
          <a:p>
            <a:r>
              <a:rPr lang="en-US" dirty="0"/>
              <a:t>DATE – 6 AUGUST 2024</a:t>
            </a:r>
          </a:p>
        </p:txBody>
      </p:sp>
      <p:pic>
        <p:nvPicPr>
          <p:cNvPr id="3" name="Picture 2">
            <a:extLst>
              <a:ext uri="{FF2B5EF4-FFF2-40B4-BE49-F238E27FC236}">
                <a16:creationId xmlns:a16="http://schemas.microsoft.com/office/drawing/2014/main" id="{F67A4222-4A6A-D1EE-C9CB-7756EECEA81E}"/>
              </a:ext>
            </a:extLst>
          </p:cNvPr>
          <p:cNvPicPr>
            <a:picLocks noChangeAspect="1"/>
          </p:cNvPicPr>
          <p:nvPr/>
        </p:nvPicPr>
        <p:blipFill>
          <a:blip r:embed="rId3"/>
          <a:stretch>
            <a:fillRect/>
          </a:stretch>
        </p:blipFill>
        <p:spPr>
          <a:xfrm>
            <a:off x="244930" y="132315"/>
            <a:ext cx="734784" cy="734784"/>
          </a:xfrm>
          <a:prstGeom prst="rect">
            <a:avLst/>
          </a:prstGeom>
        </p:spPr>
      </p:pic>
    </p:spTree>
    <p:extLst>
      <p:ext uri="{BB962C8B-B14F-4D97-AF65-F5344CB8AC3E}">
        <p14:creationId xmlns:p14="http://schemas.microsoft.com/office/powerpoint/2010/main" val="16424253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close up of leather couch&#10;">
            <a:extLst>
              <a:ext uri="{FF2B5EF4-FFF2-40B4-BE49-F238E27FC236}">
                <a16:creationId xmlns:a16="http://schemas.microsoft.com/office/drawing/2014/main" id="{9AF1727E-E901-4292-931B-CD986A1593DB}"/>
              </a:ext>
            </a:extLst>
          </p:cNvPr>
          <p:cNvPicPr>
            <a:picLocks noGrp="1" noChangeAspect="1"/>
          </p:cNvPicPr>
          <p:nvPr>
            <p:ph type="pic" sz="quarter" idx="14"/>
          </p:nvPr>
        </p:nvPicPr>
        <p:blipFill rotWithShape="1">
          <a:blip r:embed="rId2" cstate="screen">
            <a:extLst>
              <a:ext uri="{BEBA8EAE-BF5A-486C-A8C5-ECC9F3942E4B}">
                <a14:imgProps xmlns:a14="http://schemas.microsoft.com/office/drawing/2010/main">
                  <a14:imgLayer r:embed="rId3">
                    <a14:imgEffect>
                      <a14:brightnessContrast bright="-15000"/>
                    </a14:imgEffect>
                  </a14:imgLayer>
                </a14:imgProps>
              </a:ext>
              <a:ext uri="{28A0092B-C50C-407E-A947-70E740481C1C}">
                <a14:useLocalDpi xmlns:a14="http://schemas.microsoft.com/office/drawing/2010/main"/>
              </a:ext>
            </a:extLst>
          </a:blip>
          <a:srcRect/>
          <a:stretch/>
        </p:blipFill>
        <p:spPr>
          <a:xfrm>
            <a:off x="1524" y="0"/>
            <a:ext cx="12188952" cy="6858000"/>
          </a:xfrm>
        </p:spPr>
      </p:pic>
      <p:sp>
        <p:nvSpPr>
          <p:cNvPr id="2" name="Title 1">
            <a:extLst>
              <a:ext uri="{FF2B5EF4-FFF2-40B4-BE49-F238E27FC236}">
                <a16:creationId xmlns:a16="http://schemas.microsoft.com/office/drawing/2014/main" id="{A106B2E4-7115-4A6C-B218-5316CEB06D2F}"/>
              </a:ext>
            </a:extLst>
          </p:cNvPr>
          <p:cNvSpPr>
            <a:spLocks noGrp="1"/>
          </p:cNvSpPr>
          <p:nvPr>
            <p:ph type="title"/>
          </p:nvPr>
        </p:nvSpPr>
        <p:spPr>
          <a:xfrm>
            <a:off x="609600" y="914400"/>
            <a:ext cx="10972800" cy="5029200"/>
          </a:xfrm>
        </p:spPr>
        <p:txBody>
          <a:bodyPr>
            <a:normAutofit/>
          </a:bodyPr>
          <a:lstStyle/>
          <a:p>
            <a:endParaRPr lang="en-US" dirty="0"/>
          </a:p>
        </p:txBody>
      </p:sp>
      <p:sp>
        <p:nvSpPr>
          <p:cNvPr id="3" name="Text Placeholder 2">
            <a:extLst>
              <a:ext uri="{FF2B5EF4-FFF2-40B4-BE49-F238E27FC236}">
                <a16:creationId xmlns:a16="http://schemas.microsoft.com/office/drawing/2014/main" id="{D7F87984-91C7-477D-977B-F8ABF9689B9E}"/>
              </a:ext>
            </a:extLst>
          </p:cNvPr>
          <p:cNvSpPr>
            <a:spLocks noGrp="1"/>
          </p:cNvSpPr>
          <p:nvPr>
            <p:ph type="body" idx="1"/>
          </p:nvPr>
        </p:nvSpPr>
        <p:spPr>
          <a:xfrm>
            <a:off x="1066800" y="4589463"/>
            <a:ext cx="10058400" cy="585216"/>
          </a:xfrm>
        </p:spPr>
        <p:txBody>
          <a:bodyPr anchor="t">
            <a:normAutofit/>
          </a:bodyPr>
          <a:lstStyle/>
          <a:p>
            <a:r>
              <a:rPr lang="en-US" dirty="0"/>
              <a:t>CRAIG MAPP</a:t>
            </a:r>
          </a:p>
          <a:p>
            <a:endParaRPr lang="en-US" dirty="0"/>
          </a:p>
        </p:txBody>
      </p:sp>
      <p:sp>
        <p:nvSpPr>
          <p:cNvPr id="12" name="Slide Number Placeholder 11">
            <a:extLst>
              <a:ext uri="{FF2B5EF4-FFF2-40B4-BE49-F238E27FC236}">
                <a16:creationId xmlns:a16="http://schemas.microsoft.com/office/drawing/2014/main" id="{D157F2A6-704B-4DB8-984A-0A60B39D42AF}"/>
              </a:ext>
            </a:extLst>
          </p:cNvPr>
          <p:cNvSpPr>
            <a:spLocks noGrp="1"/>
          </p:cNvSpPr>
          <p:nvPr>
            <p:ph type="sldNum" sz="quarter" idx="12"/>
          </p:nvPr>
        </p:nvSpPr>
        <p:spPr>
          <a:xfrm>
            <a:off x="8995608" y="6488702"/>
            <a:ext cx="2743200" cy="182880"/>
          </a:xfrm>
        </p:spPr>
        <p:txBody>
          <a:bodyPr/>
          <a:lstStyle/>
          <a:p>
            <a:fld id="{B5CEABB6-07DC-46E8-9B57-56EC44A396E5}" type="slidenum">
              <a:rPr lang="en-US" smtClean="0"/>
              <a:pPr/>
              <a:t>10</a:t>
            </a:fld>
            <a:endParaRPr lang="en-US" dirty="0"/>
          </a:p>
        </p:txBody>
      </p:sp>
      <p:pic>
        <p:nvPicPr>
          <p:cNvPr id="6" name="Picture 5">
            <a:extLst>
              <a:ext uri="{FF2B5EF4-FFF2-40B4-BE49-F238E27FC236}">
                <a16:creationId xmlns:a16="http://schemas.microsoft.com/office/drawing/2014/main" id="{57ACCEF8-BA89-4C78-34F3-B07E187D8EE9}"/>
              </a:ext>
            </a:extLst>
          </p:cNvPr>
          <p:cNvPicPr>
            <a:picLocks noChangeAspect="1"/>
          </p:cNvPicPr>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39146845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close up of leather couch&#10;">
            <a:extLst>
              <a:ext uri="{FF2B5EF4-FFF2-40B4-BE49-F238E27FC236}">
                <a16:creationId xmlns:a16="http://schemas.microsoft.com/office/drawing/2014/main" id="{9AF1727E-E901-4292-931B-CD986A1593DB}"/>
              </a:ext>
            </a:extLst>
          </p:cNvPr>
          <p:cNvPicPr>
            <a:picLocks noGrp="1" noChangeAspect="1"/>
          </p:cNvPicPr>
          <p:nvPr>
            <p:ph type="pic" sz="quarter" idx="14"/>
          </p:nvPr>
        </p:nvPicPr>
        <p:blipFill rotWithShape="1">
          <a:blip r:embed="rId2" cstate="screen">
            <a:extLst>
              <a:ext uri="{BEBA8EAE-BF5A-486C-A8C5-ECC9F3942E4B}">
                <a14:imgProps xmlns:a14="http://schemas.microsoft.com/office/drawing/2010/main">
                  <a14:imgLayer r:embed="rId3">
                    <a14:imgEffect>
                      <a14:brightnessContrast bright="-15000"/>
                    </a14:imgEffect>
                  </a14:imgLayer>
                </a14:imgProps>
              </a:ext>
              <a:ext uri="{28A0092B-C50C-407E-A947-70E740481C1C}">
                <a14:useLocalDpi xmlns:a14="http://schemas.microsoft.com/office/drawing/2010/main"/>
              </a:ext>
            </a:extLst>
          </a:blip>
          <a:srcRect/>
          <a:stretch/>
        </p:blipFill>
        <p:spPr>
          <a:xfrm>
            <a:off x="1524" y="0"/>
            <a:ext cx="12188952" cy="6858000"/>
          </a:xfrm>
        </p:spPr>
      </p:pic>
      <p:sp>
        <p:nvSpPr>
          <p:cNvPr id="2" name="Title 1">
            <a:extLst>
              <a:ext uri="{FF2B5EF4-FFF2-40B4-BE49-F238E27FC236}">
                <a16:creationId xmlns:a16="http://schemas.microsoft.com/office/drawing/2014/main" id="{A106B2E4-7115-4A6C-B218-5316CEB06D2F}"/>
              </a:ext>
            </a:extLst>
          </p:cNvPr>
          <p:cNvSpPr>
            <a:spLocks noGrp="1"/>
          </p:cNvSpPr>
          <p:nvPr>
            <p:ph type="title"/>
          </p:nvPr>
        </p:nvSpPr>
        <p:spPr>
          <a:xfrm>
            <a:off x="609600" y="914400"/>
            <a:ext cx="10972800" cy="5029200"/>
          </a:xfrm>
        </p:spPr>
        <p:txBody>
          <a:bodyPr>
            <a:normAutofit/>
          </a:bodyPr>
          <a:lstStyle/>
          <a:p>
            <a:endParaRPr lang="en-US" dirty="0"/>
          </a:p>
        </p:txBody>
      </p:sp>
      <p:sp>
        <p:nvSpPr>
          <p:cNvPr id="3" name="Text Placeholder 2">
            <a:extLst>
              <a:ext uri="{FF2B5EF4-FFF2-40B4-BE49-F238E27FC236}">
                <a16:creationId xmlns:a16="http://schemas.microsoft.com/office/drawing/2014/main" id="{D7F87984-91C7-477D-977B-F8ABF9689B9E}"/>
              </a:ext>
            </a:extLst>
          </p:cNvPr>
          <p:cNvSpPr>
            <a:spLocks noGrp="1"/>
          </p:cNvSpPr>
          <p:nvPr>
            <p:ph type="body" idx="1"/>
          </p:nvPr>
        </p:nvSpPr>
        <p:spPr>
          <a:xfrm>
            <a:off x="1066800" y="4589463"/>
            <a:ext cx="10058400" cy="585216"/>
          </a:xfrm>
        </p:spPr>
        <p:txBody>
          <a:bodyPr anchor="t">
            <a:normAutofit/>
          </a:bodyPr>
          <a:lstStyle/>
          <a:p>
            <a:r>
              <a:rPr lang="en-US" dirty="0"/>
              <a:t>CRAIG MAPP</a:t>
            </a:r>
          </a:p>
          <a:p>
            <a:endParaRPr lang="en-US" dirty="0"/>
          </a:p>
        </p:txBody>
      </p:sp>
      <p:sp>
        <p:nvSpPr>
          <p:cNvPr id="12" name="Slide Number Placeholder 11">
            <a:extLst>
              <a:ext uri="{FF2B5EF4-FFF2-40B4-BE49-F238E27FC236}">
                <a16:creationId xmlns:a16="http://schemas.microsoft.com/office/drawing/2014/main" id="{D157F2A6-704B-4DB8-984A-0A60B39D42AF}"/>
              </a:ext>
            </a:extLst>
          </p:cNvPr>
          <p:cNvSpPr>
            <a:spLocks noGrp="1"/>
          </p:cNvSpPr>
          <p:nvPr>
            <p:ph type="sldNum" sz="quarter" idx="12"/>
          </p:nvPr>
        </p:nvSpPr>
        <p:spPr>
          <a:xfrm>
            <a:off x="8995608" y="6488702"/>
            <a:ext cx="2743200" cy="182880"/>
          </a:xfrm>
        </p:spPr>
        <p:txBody>
          <a:bodyPr/>
          <a:lstStyle/>
          <a:p>
            <a:fld id="{B5CEABB6-07DC-46E8-9B57-56EC44A396E5}" type="slidenum">
              <a:rPr lang="en-US" smtClean="0"/>
              <a:pPr/>
              <a:t>11</a:t>
            </a:fld>
            <a:endParaRPr lang="en-US" dirty="0"/>
          </a:p>
        </p:txBody>
      </p:sp>
      <p:pic>
        <p:nvPicPr>
          <p:cNvPr id="5" name="Picture 4">
            <a:extLst>
              <a:ext uri="{FF2B5EF4-FFF2-40B4-BE49-F238E27FC236}">
                <a16:creationId xmlns:a16="http://schemas.microsoft.com/office/drawing/2014/main" id="{0F65234A-3A7F-9792-CF62-9D3DCD102F07}"/>
              </a:ext>
            </a:extLst>
          </p:cNvPr>
          <p:cNvPicPr>
            <a:picLocks noChangeAspect="1"/>
          </p:cNvPicPr>
          <p:nvPr/>
        </p:nvPicPr>
        <p:blipFill>
          <a:blip r:embed="rId4"/>
          <a:stretch>
            <a:fillRect/>
          </a:stretch>
        </p:blipFill>
        <p:spPr>
          <a:xfrm>
            <a:off x="1" y="0"/>
            <a:ext cx="12192000" cy="6857999"/>
          </a:xfrm>
          <a:prstGeom prst="rect">
            <a:avLst/>
          </a:prstGeom>
        </p:spPr>
      </p:pic>
    </p:spTree>
    <p:extLst>
      <p:ext uri="{BB962C8B-B14F-4D97-AF65-F5344CB8AC3E}">
        <p14:creationId xmlns:p14="http://schemas.microsoft.com/office/powerpoint/2010/main" val="28320534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Placeholder 30">
            <a:extLst>
              <a:ext uri="{FF2B5EF4-FFF2-40B4-BE49-F238E27FC236}">
                <a16:creationId xmlns:a16="http://schemas.microsoft.com/office/drawing/2014/main" id="{2DE7EEDD-7A34-4798-BB47-E2ECC8E90015}"/>
              </a:ext>
            </a:extLst>
          </p:cNvPr>
          <p:cNvPicPr>
            <a:picLocks noGrp="1" noChangeAspect="1"/>
          </p:cNvPicPr>
          <p:nvPr>
            <p:ph type="pic" sz="quarter" idx="13"/>
          </p:nvPr>
        </p:nvPicPr>
        <p:blipFill>
          <a:blip r:embed="rId2"/>
          <a:srcRect/>
          <a:stretch/>
        </p:blipFill>
        <p:spPr>
          <a:xfrm>
            <a:off x="1588" y="0"/>
            <a:ext cx="12188825" cy="6858000"/>
          </a:xfrm>
        </p:spPr>
      </p:pic>
      <p:sp>
        <p:nvSpPr>
          <p:cNvPr id="50" name="Slide Number Placeholder 49">
            <a:extLst>
              <a:ext uri="{FF2B5EF4-FFF2-40B4-BE49-F238E27FC236}">
                <a16:creationId xmlns:a16="http://schemas.microsoft.com/office/drawing/2014/main" id="{3075AA35-B840-4333-BB28-D51EA90E2FF3}"/>
              </a:ext>
            </a:extLst>
          </p:cNvPr>
          <p:cNvSpPr>
            <a:spLocks noGrp="1"/>
          </p:cNvSpPr>
          <p:nvPr>
            <p:ph type="sldNum" sz="quarter" idx="12"/>
          </p:nvPr>
        </p:nvSpPr>
        <p:spPr>
          <a:xfrm>
            <a:off x="8997696" y="6488702"/>
            <a:ext cx="2743200" cy="182880"/>
          </a:xfrm>
        </p:spPr>
        <p:txBody>
          <a:bodyPr/>
          <a:lstStyle/>
          <a:p>
            <a:fld id="{B5CEABB6-07DC-46E8-9B57-56EC44A396E5}" type="slidenum">
              <a:rPr lang="en-US" smtClean="0"/>
              <a:pPr/>
              <a:t>12</a:t>
            </a:fld>
            <a:endParaRPr lang="en-US" dirty="0"/>
          </a:p>
        </p:txBody>
      </p:sp>
      <p:pic>
        <p:nvPicPr>
          <p:cNvPr id="10" name="Graphic 9">
            <a:extLst>
              <a:ext uri="{FF2B5EF4-FFF2-40B4-BE49-F238E27FC236}">
                <a16:creationId xmlns:a16="http://schemas.microsoft.com/office/drawing/2014/main" id="{B91A4467-D233-4FE7-929D-065BEC3BCC0F}"/>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9691531" flipH="1">
            <a:off x="2743200" y="1881645"/>
            <a:ext cx="914400" cy="406100"/>
          </a:xfrm>
          <a:prstGeom prst="rect">
            <a:avLst/>
          </a:prstGeom>
        </p:spPr>
      </p:pic>
      <p:pic>
        <p:nvPicPr>
          <p:cNvPr id="11" name="Graphic 10">
            <a:extLst>
              <a:ext uri="{FF2B5EF4-FFF2-40B4-BE49-F238E27FC236}">
                <a16:creationId xmlns:a16="http://schemas.microsoft.com/office/drawing/2014/main" id="{35FE428D-576A-4441-AF4E-59563426752F}"/>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9691531" flipH="1">
            <a:off x="2743200" y="5254320"/>
            <a:ext cx="914400" cy="406100"/>
          </a:xfrm>
          <a:prstGeom prst="rect">
            <a:avLst/>
          </a:prstGeom>
        </p:spPr>
      </p:pic>
      <p:sp>
        <p:nvSpPr>
          <p:cNvPr id="13" name="Rectangle 12">
            <a:extLst>
              <a:ext uri="{FF2B5EF4-FFF2-40B4-BE49-F238E27FC236}">
                <a16:creationId xmlns:a16="http://schemas.microsoft.com/office/drawing/2014/main" id="{3EF4CCB0-A927-0215-790D-8E0A073E60F7}"/>
              </a:ext>
              <a:ext uri="{C183D7F6-B498-43B3-948B-1728B52AA6E4}">
                <adec:decorative xmlns:adec="http://schemas.microsoft.com/office/drawing/2017/decorative" val="1"/>
              </a:ext>
            </a:extLst>
          </p:cNvPr>
          <p:cNvSpPr/>
          <p:nvPr/>
        </p:nvSpPr>
        <p:spPr>
          <a:xfrm>
            <a:off x="286487" y="622896"/>
            <a:ext cx="11619374" cy="5749912"/>
          </a:xfrm>
          <a:prstGeom prst="rect">
            <a:avLst/>
          </a:prstGeom>
          <a:solidFill>
            <a:schemeClr val="tx2">
              <a:lumMod val="20000"/>
              <a:lumOff val="80000"/>
              <a:alpha val="85000"/>
            </a:schemeClr>
          </a:solidFill>
          <a:ln w="38100">
            <a:solidFill>
              <a:schemeClr val="accent3">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2C638474-86F9-77DC-15A1-47CE24CEC48D}"/>
              </a:ext>
              <a:ext uri="{C183D7F6-B498-43B3-948B-1728B52AA6E4}">
                <adec:decorative xmlns:adec="http://schemas.microsoft.com/office/drawing/2017/decorative" val="1"/>
              </a:ext>
            </a:extLst>
          </p:cNvPr>
          <p:cNvSpPr/>
          <p:nvPr/>
        </p:nvSpPr>
        <p:spPr>
          <a:xfrm>
            <a:off x="407611" y="746448"/>
            <a:ext cx="5498667" cy="5488655"/>
          </a:xfrm>
          <a:prstGeom prst="rect">
            <a:avLst/>
          </a:prstGeom>
          <a:noFill/>
          <a:ln w="12700">
            <a:solidFill>
              <a:schemeClr val="accent3">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a:extLst>
              <a:ext uri="{FF2B5EF4-FFF2-40B4-BE49-F238E27FC236}">
                <a16:creationId xmlns:a16="http://schemas.microsoft.com/office/drawing/2014/main" id="{4CEC7B3E-8317-891E-1A53-5D6B8B8CA681}"/>
              </a:ext>
            </a:extLst>
          </p:cNvPr>
          <p:cNvSpPr txBox="1"/>
          <p:nvPr/>
        </p:nvSpPr>
        <p:spPr>
          <a:xfrm>
            <a:off x="1444776" y="778700"/>
            <a:ext cx="3172408" cy="646331"/>
          </a:xfrm>
          <a:prstGeom prst="rect">
            <a:avLst/>
          </a:prstGeom>
          <a:noFill/>
        </p:spPr>
        <p:txBody>
          <a:bodyPr wrap="square" rtlCol="0">
            <a:spAutoFit/>
          </a:bodyPr>
          <a:lstStyle/>
          <a:p>
            <a:pPr algn="ctr"/>
            <a:r>
              <a:rPr lang="en-US" sz="3600" b="1" dirty="0">
                <a:solidFill>
                  <a:schemeClr val="accent5">
                    <a:lumMod val="50000"/>
                  </a:schemeClr>
                </a:solidFill>
              </a:rPr>
              <a:t>Insights</a:t>
            </a:r>
            <a:endParaRPr lang="en-IN" sz="3600" b="1" dirty="0">
              <a:solidFill>
                <a:schemeClr val="accent5">
                  <a:lumMod val="50000"/>
                </a:schemeClr>
              </a:solidFill>
            </a:endParaRPr>
          </a:p>
        </p:txBody>
      </p:sp>
      <p:sp>
        <p:nvSpPr>
          <p:cNvPr id="3" name="TextBox 2">
            <a:extLst>
              <a:ext uri="{FF2B5EF4-FFF2-40B4-BE49-F238E27FC236}">
                <a16:creationId xmlns:a16="http://schemas.microsoft.com/office/drawing/2014/main" id="{0B832B37-0BD1-2FB4-2D16-5083C64FC316}"/>
              </a:ext>
            </a:extLst>
          </p:cNvPr>
          <p:cNvSpPr txBox="1"/>
          <p:nvPr/>
        </p:nvSpPr>
        <p:spPr>
          <a:xfrm>
            <a:off x="535042" y="1564692"/>
            <a:ext cx="5243805" cy="4555093"/>
          </a:xfrm>
          <a:prstGeom prst="rect">
            <a:avLst/>
          </a:prstGeom>
          <a:noFill/>
        </p:spPr>
        <p:txBody>
          <a:bodyPr wrap="square" rtlCol="0">
            <a:spAutoFit/>
          </a:bodyPr>
          <a:lstStyle/>
          <a:p>
            <a:pPr marL="285750" indent="-285750">
              <a:buFont typeface="Wingdings" panose="05000000000000000000" pitchFamily="2" charset="2"/>
              <a:buChar char="Ø"/>
            </a:pPr>
            <a:r>
              <a:rPr lang="en-US" sz="1600" b="1" dirty="0"/>
              <a:t>Weekly Peak in Bird Strikes</a:t>
            </a:r>
            <a:r>
              <a:rPr lang="en-US" sz="1600" dirty="0"/>
              <a:t>: </a:t>
            </a:r>
            <a:r>
              <a:rPr lang="en-IN" sz="1600" dirty="0"/>
              <a:t>During the flying situation most of the bird strikes (1543) happened in a week. We can conclude that strikes occurred on business days </a:t>
            </a:r>
          </a:p>
          <a:p>
            <a:pPr marL="285750" indent="-285750">
              <a:buFont typeface="Wingdings" panose="05000000000000000000" pitchFamily="2" charset="2"/>
              <a:buChar char="Ø"/>
            </a:pPr>
            <a:r>
              <a:rPr lang="en-IN" sz="1600" b="1" dirty="0"/>
              <a:t>Altitude and Bird Strikes</a:t>
            </a:r>
            <a:r>
              <a:rPr lang="en-IN" sz="1600" dirty="0"/>
              <a:t>: On Monday, Tuesday and Thursday highest number of Brid Strikes happened.</a:t>
            </a:r>
            <a:r>
              <a:rPr lang="en-US" sz="1600" dirty="0"/>
              <a:t> The majority of bird strikes (20,556) happened when the aircraft was below 1,000 feet in altitude.</a:t>
            </a:r>
            <a:endParaRPr lang="en-IN" sz="1600" dirty="0"/>
          </a:p>
          <a:p>
            <a:pPr marL="285750" indent="-285750">
              <a:buFont typeface="Wingdings" panose="05000000000000000000" pitchFamily="2" charset="2"/>
              <a:buChar char="Ø"/>
            </a:pPr>
            <a:r>
              <a:rPr lang="en-US" sz="1600" b="1" dirty="0"/>
              <a:t>Weekly Peak in Bird Strikes</a:t>
            </a:r>
            <a:r>
              <a:rPr lang="en-US" sz="1600" dirty="0"/>
              <a:t>:</a:t>
            </a:r>
            <a:r>
              <a:rPr lang="en-IN" sz="1600" dirty="0"/>
              <a:t>We can conclude that strikes occurred on business days </a:t>
            </a:r>
          </a:p>
          <a:p>
            <a:pPr marL="285750" indent="-285750">
              <a:buFont typeface="Wingdings" panose="05000000000000000000" pitchFamily="2" charset="2"/>
              <a:buChar char="Ø"/>
            </a:pPr>
            <a:r>
              <a:rPr lang="en-IN" sz="1600" b="1" dirty="0"/>
              <a:t>Seasonal Patterns: </a:t>
            </a:r>
            <a:r>
              <a:rPr lang="en-IN" sz="1600" dirty="0"/>
              <a:t>Most of the strikes occurred on the summer season in the month of June (942) and September (806).</a:t>
            </a:r>
          </a:p>
          <a:p>
            <a:pPr marL="285750" indent="-285750">
              <a:buFont typeface="Wingdings" panose="05000000000000000000" pitchFamily="2" charset="2"/>
              <a:buChar char="Ø"/>
            </a:pPr>
            <a:r>
              <a:rPr lang="en-IN" sz="1600" b="1" dirty="0"/>
              <a:t>Day-Specific Flight Phases: </a:t>
            </a:r>
            <a:r>
              <a:rPr lang="en-IN" sz="1600" dirty="0"/>
              <a:t>On Thursday during approach (1577) and landing roll (763) phase of the flight Bird Strikes happened.</a:t>
            </a:r>
            <a:endParaRPr lang="en-US" sz="1600" dirty="0"/>
          </a:p>
          <a:p>
            <a:endParaRPr lang="en-US" dirty="0"/>
          </a:p>
        </p:txBody>
      </p:sp>
      <p:pic>
        <p:nvPicPr>
          <p:cNvPr id="5" name="Picture 4">
            <a:extLst>
              <a:ext uri="{FF2B5EF4-FFF2-40B4-BE49-F238E27FC236}">
                <a16:creationId xmlns:a16="http://schemas.microsoft.com/office/drawing/2014/main" id="{A0890C29-7129-9553-07B9-FDBF45551D80}"/>
              </a:ext>
            </a:extLst>
          </p:cNvPr>
          <p:cNvPicPr>
            <a:picLocks noChangeAspect="1"/>
          </p:cNvPicPr>
          <p:nvPr/>
        </p:nvPicPr>
        <p:blipFill>
          <a:blip r:embed="rId5"/>
          <a:stretch>
            <a:fillRect/>
          </a:stretch>
        </p:blipFill>
        <p:spPr>
          <a:xfrm>
            <a:off x="6027402" y="671108"/>
            <a:ext cx="5829206" cy="5631175"/>
          </a:xfrm>
          <a:prstGeom prst="rect">
            <a:avLst/>
          </a:prstGeom>
        </p:spPr>
      </p:pic>
    </p:spTree>
    <p:extLst>
      <p:ext uri="{BB962C8B-B14F-4D97-AF65-F5344CB8AC3E}">
        <p14:creationId xmlns:p14="http://schemas.microsoft.com/office/powerpoint/2010/main" val="37053095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close up of leather couch&#10;">
            <a:extLst>
              <a:ext uri="{FF2B5EF4-FFF2-40B4-BE49-F238E27FC236}">
                <a16:creationId xmlns:a16="http://schemas.microsoft.com/office/drawing/2014/main" id="{9AF1727E-E901-4292-931B-CD986A1593DB}"/>
              </a:ext>
            </a:extLst>
          </p:cNvPr>
          <p:cNvPicPr>
            <a:picLocks noGrp="1" noChangeAspect="1"/>
          </p:cNvPicPr>
          <p:nvPr>
            <p:ph type="pic" sz="quarter" idx="14"/>
          </p:nvPr>
        </p:nvPicPr>
        <p:blipFill rotWithShape="1">
          <a:blip r:embed="rId2" cstate="screen">
            <a:extLst>
              <a:ext uri="{BEBA8EAE-BF5A-486C-A8C5-ECC9F3942E4B}">
                <a14:imgProps xmlns:a14="http://schemas.microsoft.com/office/drawing/2010/main">
                  <a14:imgLayer r:embed="rId3">
                    <a14:imgEffect>
                      <a14:brightnessContrast bright="-15000"/>
                    </a14:imgEffect>
                  </a14:imgLayer>
                </a14:imgProps>
              </a:ext>
              <a:ext uri="{28A0092B-C50C-407E-A947-70E740481C1C}">
                <a14:useLocalDpi xmlns:a14="http://schemas.microsoft.com/office/drawing/2010/main"/>
              </a:ext>
            </a:extLst>
          </a:blip>
          <a:srcRect/>
          <a:stretch/>
        </p:blipFill>
        <p:spPr>
          <a:xfrm>
            <a:off x="1524" y="0"/>
            <a:ext cx="12188952" cy="6858000"/>
          </a:xfrm>
        </p:spPr>
      </p:pic>
      <p:sp>
        <p:nvSpPr>
          <p:cNvPr id="2" name="Title 1">
            <a:extLst>
              <a:ext uri="{FF2B5EF4-FFF2-40B4-BE49-F238E27FC236}">
                <a16:creationId xmlns:a16="http://schemas.microsoft.com/office/drawing/2014/main" id="{A106B2E4-7115-4A6C-B218-5316CEB06D2F}"/>
              </a:ext>
            </a:extLst>
          </p:cNvPr>
          <p:cNvSpPr>
            <a:spLocks noGrp="1"/>
          </p:cNvSpPr>
          <p:nvPr>
            <p:ph type="title"/>
          </p:nvPr>
        </p:nvSpPr>
        <p:spPr>
          <a:xfrm>
            <a:off x="609600" y="914400"/>
            <a:ext cx="10972800" cy="5029200"/>
          </a:xfrm>
        </p:spPr>
        <p:txBody>
          <a:bodyPr>
            <a:normAutofit/>
          </a:bodyPr>
          <a:lstStyle/>
          <a:p>
            <a:endParaRPr lang="en-US" dirty="0"/>
          </a:p>
        </p:txBody>
      </p:sp>
      <p:sp>
        <p:nvSpPr>
          <p:cNvPr id="3" name="Text Placeholder 2">
            <a:extLst>
              <a:ext uri="{FF2B5EF4-FFF2-40B4-BE49-F238E27FC236}">
                <a16:creationId xmlns:a16="http://schemas.microsoft.com/office/drawing/2014/main" id="{D7F87984-91C7-477D-977B-F8ABF9689B9E}"/>
              </a:ext>
            </a:extLst>
          </p:cNvPr>
          <p:cNvSpPr>
            <a:spLocks noGrp="1"/>
          </p:cNvSpPr>
          <p:nvPr>
            <p:ph type="body" idx="1"/>
          </p:nvPr>
        </p:nvSpPr>
        <p:spPr>
          <a:xfrm>
            <a:off x="1066800" y="4589463"/>
            <a:ext cx="10058400" cy="585216"/>
          </a:xfrm>
        </p:spPr>
        <p:txBody>
          <a:bodyPr anchor="t">
            <a:normAutofit/>
          </a:bodyPr>
          <a:lstStyle/>
          <a:p>
            <a:r>
              <a:rPr lang="en-US" dirty="0"/>
              <a:t>CRAIG MAPP</a:t>
            </a:r>
          </a:p>
          <a:p>
            <a:endParaRPr lang="en-US" dirty="0"/>
          </a:p>
        </p:txBody>
      </p:sp>
      <p:sp>
        <p:nvSpPr>
          <p:cNvPr id="12" name="Slide Number Placeholder 11">
            <a:extLst>
              <a:ext uri="{FF2B5EF4-FFF2-40B4-BE49-F238E27FC236}">
                <a16:creationId xmlns:a16="http://schemas.microsoft.com/office/drawing/2014/main" id="{D157F2A6-704B-4DB8-984A-0A60B39D42AF}"/>
              </a:ext>
            </a:extLst>
          </p:cNvPr>
          <p:cNvSpPr>
            <a:spLocks noGrp="1"/>
          </p:cNvSpPr>
          <p:nvPr>
            <p:ph type="sldNum" sz="quarter" idx="12"/>
          </p:nvPr>
        </p:nvSpPr>
        <p:spPr>
          <a:xfrm>
            <a:off x="8995608" y="6488702"/>
            <a:ext cx="2743200" cy="182880"/>
          </a:xfrm>
        </p:spPr>
        <p:txBody>
          <a:bodyPr/>
          <a:lstStyle/>
          <a:p>
            <a:fld id="{B5CEABB6-07DC-46E8-9B57-56EC44A396E5}" type="slidenum">
              <a:rPr lang="en-US" smtClean="0"/>
              <a:pPr/>
              <a:t>13</a:t>
            </a:fld>
            <a:endParaRPr lang="en-US" dirty="0"/>
          </a:p>
        </p:txBody>
      </p:sp>
      <p:pic>
        <p:nvPicPr>
          <p:cNvPr id="6" name="Picture 5">
            <a:extLst>
              <a:ext uri="{FF2B5EF4-FFF2-40B4-BE49-F238E27FC236}">
                <a16:creationId xmlns:a16="http://schemas.microsoft.com/office/drawing/2014/main" id="{B6F6E0AA-0811-9D5B-A8A2-DACB86D4CE82}"/>
              </a:ext>
            </a:extLst>
          </p:cNvPr>
          <p:cNvPicPr>
            <a:picLocks noChangeAspect="1"/>
          </p:cNvPicPr>
          <p:nvPr/>
        </p:nvPicPr>
        <p:blipFill>
          <a:blip r:embed="rId4"/>
          <a:stretch>
            <a:fillRect/>
          </a:stretch>
        </p:blipFill>
        <p:spPr>
          <a:xfrm>
            <a:off x="0" y="2640563"/>
            <a:ext cx="12191999" cy="4217435"/>
          </a:xfrm>
          <a:prstGeom prst="rect">
            <a:avLst/>
          </a:prstGeom>
        </p:spPr>
      </p:pic>
      <p:sp>
        <p:nvSpPr>
          <p:cNvPr id="7" name="Rectangle 6">
            <a:extLst>
              <a:ext uri="{FF2B5EF4-FFF2-40B4-BE49-F238E27FC236}">
                <a16:creationId xmlns:a16="http://schemas.microsoft.com/office/drawing/2014/main" id="{22C78630-65C8-6AD1-21DB-885EBAB26E3F}"/>
              </a:ext>
              <a:ext uri="{C183D7F6-B498-43B3-948B-1728B52AA6E4}">
                <adec:decorative xmlns:adec="http://schemas.microsoft.com/office/drawing/2017/decorative" val="1"/>
              </a:ext>
            </a:extLst>
          </p:cNvPr>
          <p:cNvSpPr/>
          <p:nvPr/>
        </p:nvSpPr>
        <p:spPr>
          <a:xfrm>
            <a:off x="0" y="0"/>
            <a:ext cx="12192000" cy="2640562"/>
          </a:xfrm>
          <a:prstGeom prst="rect">
            <a:avLst/>
          </a:prstGeom>
          <a:solidFill>
            <a:schemeClr val="tx2">
              <a:lumMod val="20000"/>
              <a:lumOff val="80000"/>
              <a:alpha val="85000"/>
            </a:schemeClr>
          </a:solidFill>
          <a:ln w="38100">
            <a:solidFill>
              <a:schemeClr val="accent3">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itle 1">
            <a:extLst>
              <a:ext uri="{FF2B5EF4-FFF2-40B4-BE49-F238E27FC236}">
                <a16:creationId xmlns:a16="http://schemas.microsoft.com/office/drawing/2014/main" id="{5DF174CF-0CE3-9F3A-FE8B-C6F7D05AE90E}"/>
              </a:ext>
            </a:extLst>
          </p:cNvPr>
          <p:cNvSpPr txBox="1">
            <a:spLocks/>
          </p:cNvSpPr>
          <p:nvPr/>
        </p:nvSpPr>
        <p:spPr>
          <a:xfrm>
            <a:off x="3472761" y="103732"/>
            <a:ext cx="4139246" cy="708031"/>
          </a:xfrm>
          <a:prstGeom prst="rect">
            <a:avLst/>
          </a:prstGeom>
          <a:ln w="38100">
            <a:solidFill>
              <a:schemeClr val="tx2"/>
            </a:solidFill>
          </a:ln>
        </p:spPr>
        <p:txBody>
          <a:bodyPr vert="horz" lIns="914400" tIns="45720" rIns="914400" bIns="45720" rtlCol="0" anchor="ctr">
            <a:noAutofit/>
          </a:bodyPr>
          <a:lstStyle>
            <a:lvl1pPr algn="ctr" defTabSz="914400" rtl="0" eaLnBrk="1" latinLnBrk="0" hangingPunct="1">
              <a:lnSpc>
                <a:spcPct val="90000"/>
              </a:lnSpc>
              <a:spcBef>
                <a:spcPct val="0"/>
              </a:spcBef>
              <a:buNone/>
              <a:defRPr sz="3200" kern="1200" spc="40" baseline="0">
                <a:solidFill>
                  <a:schemeClr val="tx2">
                    <a:lumMod val="20000"/>
                    <a:lumOff val="80000"/>
                  </a:schemeClr>
                </a:solidFill>
                <a:latin typeface="+mj-lt"/>
                <a:ea typeface="+mj-ea"/>
                <a:cs typeface="+mj-cs"/>
              </a:defRPr>
            </a:lvl1pPr>
          </a:lstStyle>
          <a:p>
            <a:r>
              <a:rPr lang="en-US" dirty="0">
                <a:solidFill>
                  <a:schemeClr val="tx2">
                    <a:lumMod val="50000"/>
                  </a:schemeClr>
                </a:solidFill>
              </a:rPr>
              <a:t>Insights</a:t>
            </a:r>
          </a:p>
        </p:txBody>
      </p:sp>
      <p:sp>
        <p:nvSpPr>
          <p:cNvPr id="11" name="TextBox 10">
            <a:extLst>
              <a:ext uri="{FF2B5EF4-FFF2-40B4-BE49-F238E27FC236}">
                <a16:creationId xmlns:a16="http://schemas.microsoft.com/office/drawing/2014/main" id="{075D08C3-8271-49EA-A9EB-50417EFD661C}"/>
              </a:ext>
            </a:extLst>
          </p:cNvPr>
          <p:cNvSpPr txBox="1"/>
          <p:nvPr/>
        </p:nvSpPr>
        <p:spPr>
          <a:xfrm>
            <a:off x="1268963" y="1272282"/>
            <a:ext cx="9255967" cy="1477328"/>
          </a:xfrm>
          <a:prstGeom prst="rect">
            <a:avLst/>
          </a:prstGeom>
          <a:noFill/>
        </p:spPr>
        <p:txBody>
          <a:bodyPr wrap="square" rtlCol="0">
            <a:spAutoFit/>
          </a:bodyPr>
          <a:lstStyle/>
          <a:p>
            <a:r>
              <a:rPr lang="en-US" dirty="0"/>
              <a:t>The high cost of </a:t>
            </a:r>
            <a:r>
              <a:rPr lang="en-US" b="1" dirty="0"/>
              <a:t>$23.3 million in 2001 </a:t>
            </a:r>
            <a:r>
              <a:rPr lang="en-US" dirty="0"/>
              <a:t>due to bird strikes was driven by extensive aircraft damage requiring expensive repairs, operational disruptions leading to delays and compensation, increased insurance premiums, and investments in bird control systems. These factors combined to significantly elevate the financial impact that year.</a:t>
            </a:r>
          </a:p>
          <a:p>
            <a:endParaRPr lang="en-IN" dirty="0"/>
          </a:p>
        </p:txBody>
      </p:sp>
    </p:spTree>
    <p:extLst>
      <p:ext uri="{BB962C8B-B14F-4D97-AF65-F5344CB8AC3E}">
        <p14:creationId xmlns:p14="http://schemas.microsoft.com/office/powerpoint/2010/main" val="27756039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Placeholder 9">
            <a:extLst>
              <a:ext uri="{FF2B5EF4-FFF2-40B4-BE49-F238E27FC236}">
                <a16:creationId xmlns:a16="http://schemas.microsoft.com/office/drawing/2014/main" id="{AA58AABE-CEFF-48E5-AC11-9A99DA35553E}"/>
              </a:ext>
            </a:extLst>
          </p:cNvPr>
          <p:cNvPicPr>
            <a:picLocks noGrp="1" noChangeAspect="1"/>
          </p:cNvPicPr>
          <p:nvPr>
            <p:ph type="pic" sz="quarter" idx="14"/>
          </p:nvPr>
        </p:nvPicPr>
        <p:blipFill>
          <a:blip r:embed="rId2"/>
          <a:srcRect/>
          <a:stretch/>
        </p:blipFill>
        <p:spPr>
          <a:xfrm>
            <a:off x="1588" y="0"/>
            <a:ext cx="12188825" cy="6858000"/>
          </a:xfrm>
        </p:spPr>
      </p:pic>
      <p:sp>
        <p:nvSpPr>
          <p:cNvPr id="5" name="Rectangle 4">
            <a:extLst>
              <a:ext uri="{FF2B5EF4-FFF2-40B4-BE49-F238E27FC236}">
                <a16:creationId xmlns:a16="http://schemas.microsoft.com/office/drawing/2014/main" id="{74B8C71D-9583-48CB-A10F-1E6391AF22A3}"/>
              </a:ext>
              <a:ext uri="{C183D7F6-B498-43B3-948B-1728B52AA6E4}">
                <adec:decorative xmlns:adec="http://schemas.microsoft.com/office/drawing/2017/decorative" val="1"/>
              </a:ext>
            </a:extLst>
          </p:cNvPr>
          <p:cNvSpPr/>
          <p:nvPr/>
        </p:nvSpPr>
        <p:spPr>
          <a:xfrm>
            <a:off x="5038531" y="186418"/>
            <a:ext cx="7016620" cy="6302284"/>
          </a:xfrm>
          <a:prstGeom prst="rect">
            <a:avLst/>
          </a:prstGeom>
          <a:solidFill>
            <a:schemeClr val="tx2">
              <a:lumMod val="20000"/>
              <a:lumOff val="80000"/>
              <a:alpha val="85000"/>
            </a:schemeClr>
          </a:solidFill>
          <a:ln w="38100">
            <a:solidFill>
              <a:schemeClr val="accent3">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43CBB973-B428-41C0-9D92-71BB38810C5E}"/>
              </a:ext>
              <a:ext uri="{C183D7F6-B498-43B3-948B-1728B52AA6E4}">
                <adec:decorative xmlns:adec="http://schemas.microsoft.com/office/drawing/2017/decorative" val="1"/>
              </a:ext>
            </a:extLst>
          </p:cNvPr>
          <p:cNvSpPr/>
          <p:nvPr/>
        </p:nvSpPr>
        <p:spPr>
          <a:xfrm>
            <a:off x="5159829" y="298580"/>
            <a:ext cx="6755363" cy="6003704"/>
          </a:xfrm>
          <a:prstGeom prst="rect">
            <a:avLst/>
          </a:prstGeom>
          <a:noFill/>
          <a:ln w="12700">
            <a:solidFill>
              <a:schemeClr val="accent3">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CCAEE93-8585-46D4-A7EC-F184E317CB2E}"/>
              </a:ext>
            </a:extLst>
          </p:cNvPr>
          <p:cNvSpPr>
            <a:spLocks noGrp="1"/>
          </p:cNvSpPr>
          <p:nvPr>
            <p:ph type="title"/>
          </p:nvPr>
        </p:nvSpPr>
        <p:spPr>
          <a:xfrm>
            <a:off x="6467887" y="371293"/>
            <a:ext cx="4139246" cy="706937"/>
          </a:xfrm>
        </p:spPr>
        <p:txBody>
          <a:bodyPr>
            <a:normAutofit fontScale="90000"/>
          </a:bodyPr>
          <a:lstStyle/>
          <a:p>
            <a:r>
              <a:rPr lang="en-US" dirty="0"/>
              <a:t>Preventive Measures</a:t>
            </a:r>
          </a:p>
        </p:txBody>
      </p:sp>
      <p:sp>
        <p:nvSpPr>
          <p:cNvPr id="20" name="Slide Number Placeholder 19">
            <a:extLst>
              <a:ext uri="{FF2B5EF4-FFF2-40B4-BE49-F238E27FC236}">
                <a16:creationId xmlns:a16="http://schemas.microsoft.com/office/drawing/2014/main" id="{00B4791E-4782-494D-96B1-BB01A5D60A62}"/>
              </a:ext>
            </a:extLst>
          </p:cNvPr>
          <p:cNvSpPr>
            <a:spLocks noGrp="1"/>
          </p:cNvSpPr>
          <p:nvPr>
            <p:ph type="sldNum" sz="quarter" idx="12"/>
          </p:nvPr>
        </p:nvSpPr>
        <p:spPr>
          <a:xfrm>
            <a:off x="8997696" y="6488702"/>
            <a:ext cx="2743200" cy="182880"/>
          </a:xfrm>
        </p:spPr>
        <p:txBody>
          <a:bodyPr/>
          <a:lstStyle/>
          <a:p>
            <a:fld id="{B5CEABB6-07DC-46E8-9B57-56EC44A396E5}" type="slidenum">
              <a:rPr lang="en-US" smtClean="0"/>
              <a:pPr/>
              <a:t>14</a:t>
            </a:fld>
            <a:endParaRPr lang="en-US" dirty="0"/>
          </a:p>
        </p:txBody>
      </p:sp>
      <p:sp>
        <p:nvSpPr>
          <p:cNvPr id="9" name="Content Placeholder 8">
            <a:extLst>
              <a:ext uri="{FF2B5EF4-FFF2-40B4-BE49-F238E27FC236}">
                <a16:creationId xmlns:a16="http://schemas.microsoft.com/office/drawing/2014/main" id="{19D99076-5251-2C52-6579-C61CC0D6AC05}"/>
              </a:ext>
            </a:extLst>
          </p:cNvPr>
          <p:cNvSpPr>
            <a:spLocks noGrp="1"/>
          </p:cNvSpPr>
          <p:nvPr>
            <p:ph idx="15"/>
          </p:nvPr>
        </p:nvSpPr>
        <p:spPr>
          <a:xfrm>
            <a:off x="5327780" y="1007706"/>
            <a:ext cx="6413115" cy="5169159"/>
          </a:xfrm>
        </p:spPr>
        <p:txBody>
          <a:bodyPr/>
          <a:lstStyle/>
          <a:p>
            <a:pPr algn="l"/>
            <a:r>
              <a:rPr lang="en-US" dirty="0"/>
              <a:t>Preventive measures for bird strikes involve a multifaceted approach to minimize their impact on aviation. </a:t>
            </a:r>
          </a:p>
          <a:p>
            <a:pPr algn="l"/>
            <a:r>
              <a:rPr lang="en-US" dirty="0"/>
              <a:t>Habitat management is crucial, including modifying airport landscapes to reduce bird attraction by managing vegetation and removing food sources.</a:t>
            </a:r>
          </a:p>
          <a:p>
            <a:pPr algn="l"/>
            <a:r>
              <a:rPr lang="en-US" dirty="0"/>
              <a:t>Technological solutions play a key role, such as using bird detection radar systems for real-time tracking and deploying deterrents like sonic devices and visual repellents to keep birds away.</a:t>
            </a:r>
          </a:p>
          <a:p>
            <a:pPr algn="l"/>
            <a:r>
              <a:rPr lang="en-US" dirty="0"/>
              <a:t> Wildlife management programs involve employing specialized teams to actively control bird populations and conducting regular monitoring to adapt strategies as needed. </a:t>
            </a:r>
          </a:p>
          <a:p>
            <a:pPr algn="l"/>
            <a:r>
              <a:rPr lang="en-US" dirty="0"/>
              <a:t>Compliance with regulations and best practices, including FAA guidelines and staff training, ensures effective bird strike prevention. Lastly, collaborating with experts and investing in ongoing research helps develop and implement innovative strategies for mitigating bird strikes.</a:t>
            </a:r>
            <a:endParaRPr lang="en-IN" dirty="0"/>
          </a:p>
        </p:txBody>
      </p:sp>
    </p:spTree>
    <p:extLst>
      <p:ext uri="{BB962C8B-B14F-4D97-AF65-F5344CB8AC3E}">
        <p14:creationId xmlns:p14="http://schemas.microsoft.com/office/powerpoint/2010/main" val="31703571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 name="Picture Placeholder 12">
            <a:extLst>
              <a:ext uri="{FF2B5EF4-FFF2-40B4-BE49-F238E27FC236}">
                <a16:creationId xmlns:a16="http://schemas.microsoft.com/office/drawing/2014/main" id="{4BA5FF67-CDC2-43D4-95CF-63F901ADC5FA}"/>
              </a:ext>
            </a:extLst>
          </p:cNvPr>
          <p:cNvPicPr>
            <a:picLocks noGrp="1" noChangeAspect="1"/>
          </p:cNvPicPr>
          <p:nvPr>
            <p:ph type="pic" sz="quarter" idx="14"/>
          </p:nvPr>
        </p:nvPicPr>
        <p:blipFill>
          <a:blip r:embed="rId2"/>
          <a:srcRect/>
          <a:stretch/>
        </p:blipFill>
        <p:spPr>
          <a:xfrm>
            <a:off x="1588" y="0"/>
            <a:ext cx="12188825" cy="6858000"/>
          </a:xfrm>
        </p:spPr>
      </p:pic>
      <p:sp>
        <p:nvSpPr>
          <p:cNvPr id="14" name="Rectangle 13">
            <a:extLst>
              <a:ext uri="{FF2B5EF4-FFF2-40B4-BE49-F238E27FC236}">
                <a16:creationId xmlns:a16="http://schemas.microsoft.com/office/drawing/2014/main" id="{372E3734-7075-422A-B75E-10097393E4FE}"/>
              </a:ext>
              <a:ext uri="{C183D7F6-B498-43B3-948B-1728B52AA6E4}">
                <adec:decorative xmlns:adec="http://schemas.microsoft.com/office/drawing/2017/decorative" val="1"/>
              </a:ext>
            </a:extLst>
          </p:cNvPr>
          <p:cNvSpPr/>
          <p:nvPr/>
        </p:nvSpPr>
        <p:spPr>
          <a:xfrm>
            <a:off x="6243057" y="457200"/>
            <a:ext cx="5486400" cy="5943600"/>
          </a:xfrm>
          <a:prstGeom prst="rect">
            <a:avLst/>
          </a:prstGeom>
          <a:solidFill>
            <a:schemeClr val="tx2">
              <a:lumMod val="20000"/>
              <a:lumOff val="80000"/>
              <a:alpha val="95000"/>
            </a:schemeClr>
          </a:solidFill>
          <a:ln w="38100">
            <a:solidFill>
              <a:schemeClr val="accent3">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0762DA2-02E0-4172-94FD-1700F4DBE134}"/>
              </a:ext>
            </a:extLst>
          </p:cNvPr>
          <p:cNvSpPr>
            <a:spLocks noGrp="1"/>
          </p:cNvSpPr>
          <p:nvPr>
            <p:ph type="title"/>
          </p:nvPr>
        </p:nvSpPr>
        <p:spPr>
          <a:xfrm>
            <a:off x="6636249" y="960120"/>
            <a:ext cx="4700016" cy="1325563"/>
          </a:xfrm>
        </p:spPr>
        <p:txBody>
          <a:bodyPr>
            <a:normAutofit/>
          </a:bodyPr>
          <a:lstStyle/>
          <a:p>
            <a:r>
              <a:rPr lang="en-US" sz="4400" dirty="0"/>
              <a:t>Summary</a:t>
            </a:r>
          </a:p>
        </p:txBody>
      </p:sp>
      <p:sp>
        <p:nvSpPr>
          <p:cNvPr id="3" name="Text Placeholder 2">
            <a:extLst>
              <a:ext uri="{FF2B5EF4-FFF2-40B4-BE49-F238E27FC236}">
                <a16:creationId xmlns:a16="http://schemas.microsoft.com/office/drawing/2014/main" id="{6A01CEDA-E0CE-4863-A93C-2A0FF41234C9}"/>
              </a:ext>
            </a:extLst>
          </p:cNvPr>
          <p:cNvSpPr>
            <a:spLocks noGrp="1"/>
          </p:cNvSpPr>
          <p:nvPr>
            <p:ph type="body" idx="1"/>
          </p:nvPr>
        </p:nvSpPr>
        <p:spPr>
          <a:xfrm>
            <a:off x="6931152" y="2715767"/>
            <a:ext cx="4114800" cy="2680817"/>
          </a:xfrm>
        </p:spPr>
        <p:txBody>
          <a:bodyPr>
            <a:normAutofit/>
          </a:bodyPr>
          <a:lstStyle/>
          <a:p>
            <a:endParaRPr lang="en-US" dirty="0"/>
          </a:p>
          <a:p>
            <a:endParaRPr lang="en-US" dirty="0"/>
          </a:p>
        </p:txBody>
      </p:sp>
      <p:sp>
        <p:nvSpPr>
          <p:cNvPr id="28" name="Slide Number Placeholder 27">
            <a:extLst>
              <a:ext uri="{FF2B5EF4-FFF2-40B4-BE49-F238E27FC236}">
                <a16:creationId xmlns:a16="http://schemas.microsoft.com/office/drawing/2014/main" id="{5E33FB08-AD77-4552-B8D5-43C272CA7863}"/>
              </a:ext>
            </a:extLst>
          </p:cNvPr>
          <p:cNvSpPr>
            <a:spLocks noGrp="1"/>
          </p:cNvSpPr>
          <p:nvPr>
            <p:ph type="sldNum" sz="quarter" idx="12"/>
          </p:nvPr>
        </p:nvSpPr>
        <p:spPr>
          <a:xfrm>
            <a:off x="8997696" y="6488702"/>
            <a:ext cx="2743200" cy="182880"/>
          </a:xfrm>
        </p:spPr>
        <p:txBody>
          <a:bodyPr/>
          <a:lstStyle/>
          <a:p>
            <a:fld id="{B5CEABB6-07DC-46E8-9B57-56EC44A396E5}" type="slidenum">
              <a:rPr lang="en-US" smtClean="0"/>
              <a:pPr/>
              <a:t>15</a:t>
            </a:fld>
            <a:endParaRPr lang="en-US" dirty="0"/>
          </a:p>
        </p:txBody>
      </p:sp>
      <p:cxnSp>
        <p:nvCxnSpPr>
          <p:cNvPr id="16" name="Straight Connector 15">
            <a:extLst>
              <a:ext uri="{FF2B5EF4-FFF2-40B4-BE49-F238E27FC236}">
                <a16:creationId xmlns:a16="http://schemas.microsoft.com/office/drawing/2014/main" id="{6E1B4A10-F4F3-48A3-8775-DBF70DDF7784}"/>
              </a:ext>
              <a:ext uri="{C183D7F6-B498-43B3-948B-1728B52AA6E4}">
                <adec:decorative xmlns:adec="http://schemas.microsoft.com/office/drawing/2017/decorative" val="1"/>
              </a:ext>
            </a:extLst>
          </p:cNvPr>
          <p:cNvCxnSpPr>
            <a:cxnSpLocks/>
          </p:cNvCxnSpPr>
          <p:nvPr/>
        </p:nvCxnSpPr>
        <p:spPr>
          <a:xfrm>
            <a:off x="8092242" y="2404199"/>
            <a:ext cx="1790700" cy="0"/>
          </a:xfrm>
          <a:prstGeom prst="line">
            <a:avLst/>
          </a:prstGeom>
          <a:ln w="19050">
            <a:solidFill>
              <a:schemeClr val="accent3">
                <a:lumMod val="2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3412D57-A9AD-4451-8EC7-CF00FBB60E0C}"/>
              </a:ext>
              <a:ext uri="{C183D7F6-B498-43B3-948B-1728B52AA6E4}">
                <adec:decorative xmlns:adec="http://schemas.microsoft.com/office/drawing/2017/decorative" val="1"/>
              </a:ext>
            </a:extLst>
          </p:cNvPr>
          <p:cNvCxnSpPr>
            <a:cxnSpLocks/>
          </p:cNvCxnSpPr>
          <p:nvPr/>
        </p:nvCxnSpPr>
        <p:spPr>
          <a:xfrm>
            <a:off x="8092241" y="5853785"/>
            <a:ext cx="1790700" cy="0"/>
          </a:xfrm>
          <a:prstGeom prst="line">
            <a:avLst/>
          </a:prstGeom>
          <a:ln w="19050">
            <a:solidFill>
              <a:schemeClr val="accent3">
                <a:lumMod val="25000"/>
              </a:schemeClr>
            </a:solidFill>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C3FA32F0-FA4E-4CA0-B777-C59843D72B3D}"/>
              </a:ext>
              <a:ext uri="{C183D7F6-B498-43B3-948B-1728B52AA6E4}">
                <adec:decorative xmlns:adec="http://schemas.microsoft.com/office/drawing/2017/decorative" val="1"/>
              </a:ext>
            </a:extLst>
          </p:cNvPr>
          <p:cNvSpPr/>
          <p:nvPr/>
        </p:nvSpPr>
        <p:spPr>
          <a:xfrm>
            <a:off x="6357357" y="571500"/>
            <a:ext cx="5257800" cy="5715000"/>
          </a:xfrm>
          <a:prstGeom prst="rect">
            <a:avLst/>
          </a:prstGeom>
          <a:noFill/>
          <a:ln w="12700">
            <a:solidFill>
              <a:schemeClr val="accent3">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7DDE3E28-F44E-7CB5-DFA4-86F4661FDDD1}"/>
              </a:ext>
            </a:extLst>
          </p:cNvPr>
          <p:cNvSpPr txBox="1"/>
          <p:nvPr/>
        </p:nvSpPr>
        <p:spPr>
          <a:xfrm>
            <a:off x="6980922" y="2455077"/>
            <a:ext cx="4010670" cy="3847207"/>
          </a:xfrm>
          <a:prstGeom prst="rect">
            <a:avLst/>
          </a:prstGeom>
          <a:noFill/>
        </p:spPr>
        <p:txBody>
          <a:bodyPr wrap="square" rtlCol="0">
            <a:spAutoFit/>
          </a:bodyPr>
          <a:lstStyle/>
          <a:p>
            <a:pPr algn="ctr"/>
            <a:r>
              <a:rPr lang="en-US" sz="1600" dirty="0"/>
              <a:t>There was a significant increase in bird strikes starting in 2009, with the numbers rising every year thereafter.</a:t>
            </a:r>
          </a:p>
          <a:p>
            <a:pPr algn="ctr"/>
            <a:r>
              <a:rPr lang="en-US" sz="1600" dirty="0"/>
              <a:t>It has been seen that on business days most accidents happened.</a:t>
            </a:r>
          </a:p>
          <a:p>
            <a:pPr algn="ctr"/>
            <a:r>
              <a:rPr lang="en-US" sz="1600" dirty="0"/>
              <a:t>In 2001 highest cost was incurred due to Bird Strikes, it happens when flight is in landing roll and approach.</a:t>
            </a:r>
          </a:p>
          <a:p>
            <a:pPr algn="ctr"/>
            <a:r>
              <a:rPr lang="en-US" sz="1600" dirty="0"/>
              <a:t> While complete prevention is challenging, ongoing efforts and technological advancements continue to enhance aviation safety and reduce the impact of bird strikes.</a:t>
            </a:r>
          </a:p>
          <a:p>
            <a:endParaRPr lang="en-US" dirty="0"/>
          </a:p>
          <a:p>
            <a:endParaRPr lang="en-IN" dirty="0"/>
          </a:p>
        </p:txBody>
      </p:sp>
    </p:spTree>
    <p:extLst>
      <p:ext uri="{BB962C8B-B14F-4D97-AF65-F5344CB8AC3E}">
        <p14:creationId xmlns:p14="http://schemas.microsoft.com/office/powerpoint/2010/main" val="26861009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 name="Picture Placeholder 5">
            <a:extLst>
              <a:ext uri="{FF2B5EF4-FFF2-40B4-BE49-F238E27FC236}">
                <a16:creationId xmlns:a16="http://schemas.microsoft.com/office/drawing/2014/main" id="{0E796BFC-E0D9-4C48-AD40-7B9A0F10E306}"/>
              </a:ext>
            </a:extLst>
          </p:cNvPr>
          <p:cNvPicPr>
            <a:picLocks noGrp="1" noChangeAspect="1"/>
          </p:cNvPicPr>
          <p:nvPr>
            <p:ph type="pic" sz="quarter" idx="14"/>
          </p:nvPr>
        </p:nvPicPr>
        <p:blipFill>
          <a:blip r:embed="rId2"/>
          <a:srcRect/>
          <a:stretch/>
        </p:blipFill>
        <p:spPr>
          <a:xfrm>
            <a:off x="1588" y="0"/>
            <a:ext cx="12188825" cy="6858000"/>
          </a:xfrm>
        </p:spPr>
      </p:pic>
      <p:sp>
        <p:nvSpPr>
          <p:cNvPr id="8" name="Rectangle 7">
            <a:extLst>
              <a:ext uri="{FF2B5EF4-FFF2-40B4-BE49-F238E27FC236}">
                <a16:creationId xmlns:a16="http://schemas.microsoft.com/office/drawing/2014/main" id="{025269F1-0A32-4BF7-9305-6803D919C379}"/>
              </a:ext>
              <a:ext uri="{C183D7F6-B498-43B3-948B-1728B52AA6E4}">
                <adec:decorative xmlns:adec="http://schemas.microsoft.com/office/drawing/2017/decorative" val="1"/>
              </a:ext>
            </a:extLst>
          </p:cNvPr>
          <p:cNvSpPr/>
          <p:nvPr/>
        </p:nvSpPr>
        <p:spPr>
          <a:xfrm>
            <a:off x="457200" y="685800"/>
            <a:ext cx="4544008" cy="5486400"/>
          </a:xfrm>
          <a:prstGeom prst="rect">
            <a:avLst/>
          </a:prstGeom>
          <a:solidFill>
            <a:schemeClr val="accent1">
              <a:lumMod val="10000"/>
              <a:alpha val="70000"/>
            </a:schemeClr>
          </a:solid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EBD36059-FF42-4D16-96B3-CC472F5E3A6E}"/>
              </a:ext>
              <a:ext uri="{C183D7F6-B498-43B3-948B-1728B52AA6E4}">
                <adec:decorative xmlns:adec="http://schemas.microsoft.com/office/drawing/2017/decorative" val="1"/>
              </a:ext>
            </a:extLst>
          </p:cNvPr>
          <p:cNvSpPr/>
          <p:nvPr/>
        </p:nvSpPr>
        <p:spPr>
          <a:xfrm>
            <a:off x="571500" y="800100"/>
            <a:ext cx="4271088" cy="5257800"/>
          </a:xfrm>
          <a:prstGeom prst="rect">
            <a:avLst/>
          </a:pr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DA1A783-363D-4063-959E-81A50B59BE8C}"/>
              </a:ext>
            </a:extLst>
          </p:cNvPr>
          <p:cNvSpPr>
            <a:spLocks noGrp="1"/>
          </p:cNvSpPr>
          <p:nvPr>
            <p:ph type="title"/>
          </p:nvPr>
        </p:nvSpPr>
        <p:spPr>
          <a:xfrm>
            <a:off x="1009199" y="1941582"/>
            <a:ext cx="3191256" cy="914400"/>
          </a:xfrm>
        </p:spPr>
        <p:txBody>
          <a:bodyPr>
            <a:normAutofit/>
          </a:bodyPr>
          <a:lstStyle/>
          <a:p>
            <a:r>
              <a:rPr lang="en-US" sz="4000" dirty="0"/>
              <a:t>Thank You</a:t>
            </a:r>
          </a:p>
        </p:txBody>
      </p:sp>
      <p:cxnSp>
        <p:nvCxnSpPr>
          <p:cNvPr id="10" name="Straight Connector 9">
            <a:extLst>
              <a:ext uri="{FF2B5EF4-FFF2-40B4-BE49-F238E27FC236}">
                <a16:creationId xmlns:a16="http://schemas.microsoft.com/office/drawing/2014/main" id="{6BA167DE-BEFC-4293-AF43-15D08EC3C65B}"/>
              </a:ext>
              <a:ext uri="{C183D7F6-B498-43B3-948B-1728B52AA6E4}">
                <adec:decorative xmlns:adec="http://schemas.microsoft.com/office/drawing/2017/decorative" val="1"/>
              </a:ext>
            </a:extLst>
          </p:cNvPr>
          <p:cNvCxnSpPr>
            <a:cxnSpLocks/>
          </p:cNvCxnSpPr>
          <p:nvPr/>
        </p:nvCxnSpPr>
        <p:spPr>
          <a:xfrm>
            <a:off x="1461827" y="1482095"/>
            <a:ext cx="22860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986C893B-EBF0-409E-842E-417E0DC3799A}"/>
              </a:ext>
            </a:extLst>
          </p:cNvPr>
          <p:cNvSpPr>
            <a:spLocks noGrp="1"/>
          </p:cNvSpPr>
          <p:nvPr>
            <p:ph idx="1"/>
          </p:nvPr>
        </p:nvSpPr>
        <p:spPr>
          <a:xfrm>
            <a:off x="934554" y="3767627"/>
            <a:ext cx="3600124" cy="804672"/>
          </a:xfrm>
        </p:spPr>
        <p:txBody>
          <a:bodyPr vert="horz" lIns="91440" tIns="45720" rIns="91440" bIns="45720" rtlCol="0" anchor="t">
            <a:noAutofit/>
          </a:bodyPr>
          <a:lstStyle/>
          <a:p>
            <a:r>
              <a:rPr lang="en-US" sz="2000" dirty="0"/>
              <a:t>Email ID – </a:t>
            </a:r>
            <a:r>
              <a:rPr lang="en-US" sz="2000" dirty="0">
                <a:hlinkClick r:id="rId3"/>
              </a:rPr>
              <a:t>khanrasusmita02@gmail.com</a:t>
            </a:r>
            <a:endParaRPr lang="en-US" sz="2000" dirty="0"/>
          </a:p>
          <a:p>
            <a:r>
              <a:rPr lang="en-US" sz="2000" dirty="0"/>
              <a:t>LOOKING FOR WORK OPPORTUNITIES</a:t>
            </a:r>
          </a:p>
        </p:txBody>
      </p:sp>
      <p:cxnSp>
        <p:nvCxnSpPr>
          <p:cNvPr id="9" name="Straight Connector 8">
            <a:extLst>
              <a:ext uri="{FF2B5EF4-FFF2-40B4-BE49-F238E27FC236}">
                <a16:creationId xmlns:a16="http://schemas.microsoft.com/office/drawing/2014/main" id="{F3617D80-1DAF-41AD-8D1E-6170454C1B5A}"/>
              </a:ext>
              <a:ext uri="{C183D7F6-B498-43B3-948B-1728B52AA6E4}">
                <adec:decorative xmlns:adec="http://schemas.microsoft.com/office/drawing/2017/decorative" val="1"/>
              </a:ext>
            </a:extLst>
          </p:cNvPr>
          <p:cNvCxnSpPr>
            <a:cxnSpLocks/>
          </p:cNvCxnSpPr>
          <p:nvPr/>
        </p:nvCxnSpPr>
        <p:spPr>
          <a:xfrm>
            <a:off x="2376227" y="3190168"/>
            <a:ext cx="457200"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161C91C-031F-4B6E-8332-206DA779EA3B}"/>
              </a:ext>
              <a:ext uri="{C183D7F6-B498-43B3-948B-1728B52AA6E4}">
                <adec:decorative xmlns:adec="http://schemas.microsoft.com/office/drawing/2017/decorative" val="1"/>
              </a:ext>
            </a:extLst>
          </p:cNvPr>
          <p:cNvCxnSpPr>
            <a:cxnSpLocks/>
          </p:cNvCxnSpPr>
          <p:nvPr/>
        </p:nvCxnSpPr>
        <p:spPr>
          <a:xfrm>
            <a:off x="1564464" y="5479654"/>
            <a:ext cx="22860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
        <p:nvSpPr>
          <p:cNvPr id="21" name="Slide Number Placeholder 20">
            <a:extLst>
              <a:ext uri="{FF2B5EF4-FFF2-40B4-BE49-F238E27FC236}">
                <a16:creationId xmlns:a16="http://schemas.microsoft.com/office/drawing/2014/main" id="{847C1799-A073-4288-8AE4-40B985121F62}"/>
              </a:ext>
            </a:extLst>
          </p:cNvPr>
          <p:cNvSpPr>
            <a:spLocks noGrp="1"/>
          </p:cNvSpPr>
          <p:nvPr>
            <p:ph type="sldNum" sz="quarter" idx="12"/>
          </p:nvPr>
        </p:nvSpPr>
        <p:spPr>
          <a:xfrm>
            <a:off x="8997696" y="6488702"/>
            <a:ext cx="2743200" cy="182880"/>
          </a:xfrm>
        </p:spPr>
        <p:txBody>
          <a:bodyPr/>
          <a:lstStyle/>
          <a:p>
            <a:fld id="{B5CEABB6-07DC-46E8-9B57-56EC44A396E5}" type="slidenum">
              <a:rPr lang="en-US" smtClean="0"/>
              <a:pPr/>
              <a:t>16</a:t>
            </a:fld>
            <a:endParaRPr lang="en-US" dirty="0"/>
          </a:p>
        </p:txBody>
      </p:sp>
    </p:spTree>
    <p:extLst>
      <p:ext uri="{BB962C8B-B14F-4D97-AF65-F5344CB8AC3E}">
        <p14:creationId xmlns:p14="http://schemas.microsoft.com/office/powerpoint/2010/main" val="5110592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a:extLst>
              <a:ext uri="{FF2B5EF4-FFF2-40B4-BE49-F238E27FC236}">
                <a16:creationId xmlns:a16="http://schemas.microsoft.com/office/drawing/2014/main" id="{548A53BA-7AEE-4BAB-A2AA-9234417FE05E}"/>
              </a:ext>
            </a:extLst>
          </p:cNvPr>
          <p:cNvPicPr>
            <a:picLocks noGrp="1" noChangeAspect="1"/>
          </p:cNvPicPr>
          <p:nvPr>
            <p:ph type="pic" sz="quarter" idx="14"/>
          </p:nvPr>
        </p:nvPicPr>
        <p:blipFill>
          <a:blip r:embed="rId2"/>
          <a:srcRect/>
          <a:stretch/>
        </p:blipFill>
        <p:spPr>
          <a:xfrm>
            <a:off x="1524" y="-76200"/>
            <a:ext cx="12188952" cy="6934200"/>
          </a:xfrm>
        </p:spPr>
      </p:pic>
      <p:sp>
        <p:nvSpPr>
          <p:cNvPr id="2" name="Title 1">
            <a:extLst>
              <a:ext uri="{FF2B5EF4-FFF2-40B4-BE49-F238E27FC236}">
                <a16:creationId xmlns:a16="http://schemas.microsoft.com/office/drawing/2014/main" id="{CA98C48D-8FE7-491A-A6C7-72647C2A7837}"/>
              </a:ext>
            </a:extLst>
          </p:cNvPr>
          <p:cNvSpPr>
            <a:spLocks noGrp="1"/>
          </p:cNvSpPr>
          <p:nvPr>
            <p:ph type="title"/>
          </p:nvPr>
        </p:nvSpPr>
        <p:spPr>
          <a:xfrm>
            <a:off x="478251" y="685800"/>
            <a:ext cx="3959352" cy="5486400"/>
          </a:xfrm>
        </p:spPr>
        <p:txBody>
          <a:bodyPr>
            <a:normAutofit/>
          </a:bodyPr>
          <a:lstStyle/>
          <a:p>
            <a:r>
              <a:rPr lang="en-US" dirty="0"/>
              <a:t>Agenda</a:t>
            </a:r>
          </a:p>
        </p:txBody>
      </p:sp>
      <p:sp>
        <p:nvSpPr>
          <p:cNvPr id="17" name="Slide Number Placeholder 16">
            <a:extLst>
              <a:ext uri="{FF2B5EF4-FFF2-40B4-BE49-F238E27FC236}">
                <a16:creationId xmlns:a16="http://schemas.microsoft.com/office/drawing/2014/main" id="{4788973B-466C-4C76-B228-D9501EE73184}"/>
              </a:ext>
            </a:extLst>
          </p:cNvPr>
          <p:cNvSpPr>
            <a:spLocks noGrp="1"/>
          </p:cNvSpPr>
          <p:nvPr>
            <p:ph type="sldNum" sz="quarter" idx="12"/>
          </p:nvPr>
        </p:nvSpPr>
        <p:spPr>
          <a:xfrm>
            <a:off x="8997696" y="6488702"/>
            <a:ext cx="2743200" cy="182880"/>
          </a:xfrm>
        </p:spPr>
        <p:txBody>
          <a:bodyPr/>
          <a:lstStyle/>
          <a:p>
            <a:fld id="{B5CEABB6-07DC-46E8-9B57-56EC44A396E5}" type="slidenum">
              <a:rPr lang="en-US" smtClean="0"/>
              <a:pPr/>
              <a:t>2</a:t>
            </a:fld>
            <a:endParaRPr lang="en-US" dirty="0"/>
          </a:p>
        </p:txBody>
      </p:sp>
      <p:sp>
        <p:nvSpPr>
          <p:cNvPr id="16" name="Content Placeholder 15">
            <a:extLst>
              <a:ext uri="{FF2B5EF4-FFF2-40B4-BE49-F238E27FC236}">
                <a16:creationId xmlns:a16="http://schemas.microsoft.com/office/drawing/2014/main" id="{4B5CAEFB-3ACA-4146-81A1-3AF907AAED86}"/>
              </a:ext>
            </a:extLst>
          </p:cNvPr>
          <p:cNvSpPr>
            <a:spLocks noGrp="1"/>
          </p:cNvSpPr>
          <p:nvPr>
            <p:ph type="body" sz="quarter" idx="15"/>
          </p:nvPr>
        </p:nvSpPr>
        <p:spPr>
          <a:xfrm>
            <a:off x="592551" y="800100"/>
            <a:ext cx="3730752" cy="5257800"/>
          </a:xfrm>
        </p:spPr>
        <p:txBody>
          <a:bodyPr>
            <a:noAutofit/>
          </a:bodyPr>
          <a:lstStyle/>
          <a:p>
            <a:r>
              <a:rPr lang="en-US" sz="2400" dirty="0"/>
              <a:t>Introduction</a:t>
            </a:r>
          </a:p>
          <a:p>
            <a:r>
              <a:rPr lang="en-US" sz="2400" dirty="0"/>
              <a:t>Problem Statement</a:t>
            </a:r>
          </a:p>
          <a:p>
            <a:r>
              <a:rPr lang="en-US" sz="2400" dirty="0"/>
              <a:t>Process</a:t>
            </a:r>
          </a:p>
          <a:p>
            <a:r>
              <a:rPr lang="en-US" sz="2400" dirty="0"/>
              <a:t>Dashboard </a:t>
            </a:r>
          </a:p>
          <a:p>
            <a:r>
              <a:rPr lang="en-US" sz="2400" dirty="0"/>
              <a:t>Insights</a:t>
            </a:r>
          </a:p>
          <a:p>
            <a:r>
              <a:rPr lang="en-US" sz="2400" dirty="0"/>
              <a:t>Summary</a:t>
            </a:r>
          </a:p>
          <a:p>
            <a:endParaRPr lang="en-US" sz="2400" dirty="0"/>
          </a:p>
        </p:txBody>
      </p:sp>
      <p:cxnSp>
        <p:nvCxnSpPr>
          <p:cNvPr id="9" name="Straight Connector 8">
            <a:extLst>
              <a:ext uri="{FF2B5EF4-FFF2-40B4-BE49-F238E27FC236}">
                <a16:creationId xmlns:a16="http://schemas.microsoft.com/office/drawing/2014/main" id="{E1DA684F-F04D-4BEA-9DE7-266132513CF7}"/>
              </a:ext>
              <a:ext uri="{C183D7F6-B498-43B3-948B-1728B52AA6E4}">
                <adec:decorative xmlns:adec="http://schemas.microsoft.com/office/drawing/2017/decorative" val="1"/>
              </a:ext>
            </a:extLst>
          </p:cNvPr>
          <p:cNvCxnSpPr>
            <a:cxnSpLocks/>
          </p:cNvCxnSpPr>
          <p:nvPr/>
        </p:nvCxnSpPr>
        <p:spPr>
          <a:xfrm>
            <a:off x="1005398" y="1874520"/>
            <a:ext cx="2860705" cy="0"/>
          </a:xfrm>
          <a:prstGeom prst="line">
            <a:avLst/>
          </a:prstGeom>
          <a:ln w="254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86814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Placeholder 9">
            <a:extLst>
              <a:ext uri="{FF2B5EF4-FFF2-40B4-BE49-F238E27FC236}">
                <a16:creationId xmlns:a16="http://schemas.microsoft.com/office/drawing/2014/main" id="{AA58AABE-CEFF-48E5-AC11-9A99DA35553E}"/>
              </a:ext>
            </a:extLst>
          </p:cNvPr>
          <p:cNvPicPr>
            <a:picLocks noGrp="1" noChangeAspect="1"/>
          </p:cNvPicPr>
          <p:nvPr>
            <p:ph type="pic" sz="quarter" idx="14"/>
          </p:nvPr>
        </p:nvPicPr>
        <p:blipFill>
          <a:blip r:embed="rId2"/>
          <a:srcRect/>
          <a:stretch/>
        </p:blipFill>
        <p:spPr>
          <a:xfrm>
            <a:off x="1588" y="0"/>
            <a:ext cx="12188825" cy="6858000"/>
          </a:xfrm>
        </p:spPr>
      </p:pic>
      <p:sp>
        <p:nvSpPr>
          <p:cNvPr id="5" name="Rectangle 4">
            <a:extLst>
              <a:ext uri="{FF2B5EF4-FFF2-40B4-BE49-F238E27FC236}">
                <a16:creationId xmlns:a16="http://schemas.microsoft.com/office/drawing/2014/main" id="{74B8C71D-9583-48CB-A10F-1E6391AF22A3}"/>
              </a:ext>
              <a:ext uri="{C183D7F6-B498-43B3-948B-1728B52AA6E4}">
                <adec:decorative xmlns:adec="http://schemas.microsoft.com/office/drawing/2017/decorative" val="1"/>
              </a:ext>
            </a:extLst>
          </p:cNvPr>
          <p:cNvSpPr/>
          <p:nvPr/>
        </p:nvSpPr>
        <p:spPr>
          <a:xfrm>
            <a:off x="5038531" y="186418"/>
            <a:ext cx="7016620" cy="6302284"/>
          </a:xfrm>
          <a:prstGeom prst="rect">
            <a:avLst/>
          </a:prstGeom>
          <a:solidFill>
            <a:schemeClr val="tx2">
              <a:lumMod val="20000"/>
              <a:lumOff val="80000"/>
              <a:alpha val="85000"/>
            </a:schemeClr>
          </a:solidFill>
          <a:ln w="38100">
            <a:solidFill>
              <a:schemeClr val="accent3">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43CBB973-B428-41C0-9D92-71BB38810C5E}"/>
              </a:ext>
              <a:ext uri="{C183D7F6-B498-43B3-948B-1728B52AA6E4}">
                <adec:decorative xmlns:adec="http://schemas.microsoft.com/office/drawing/2017/decorative" val="1"/>
              </a:ext>
            </a:extLst>
          </p:cNvPr>
          <p:cNvSpPr/>
          <p:nvPr/>
        </p:nvSpPr>
        <p:spPr>
          <a:xfrm>
            <a:off x="5159829" y="298580"/>
            <a:ext cx="6755363" cy="6003704"/>
          </a:xfrm>
          <a:prstGeom prst="rect">
            <a:avLst/>
          </a:prstGeom>
          <a:noFill/>
          <a:ln w="12700">
            <a:solidFill>
              <a:schemeClr val="accent3">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CCAEE93-8585-46D4-A7EC-F184E317CB2E}"/>
              </a:ext>
            </a:extLst>
          </p:cNvPr>
          <p:cNvSpPr>
            <a:spLocks noGrp="1"/>
          </p:cNvSpPr>
          <p:nvPr>
            <p:ph type="title"/>
          </p:nvPr>
        </p:nvSpPr>
        <p:spPr>
          <a:xfrm>
            <a:off x="6467887" y="371293"/>
            <a:ext cx="4139246" cy="706937"/>
          </a:xfrm>
        </p:spPr>
        <p:txBody>
          <a:bodyPr/>
          <a:lstStyle/>
          <a:p>
            <a:r>
              <a:rPr lang="en-US" dirty="0"/>
              <a:t>Introduction</a:t>
            </a:r>
          </a:p>
        </p:txBody>
      </p:sp>
      <p:sp>
        <p:nvSpPr>
          <p:cNvPr id="20" name="Slide Number Placeholder 19">
            <a:extLst>
              <a:ext uri="{FF2B5EF4-FFF2-40B4-BE49-F238E27FC236}">
                <a16:creationId xmlns:a16="http://schemas.microsoft.com/office/drawing/2014/main" id="{00B4791E-4782-494D-96B1-BB01A5D60A62}"/>
              </a:ext>
            </a:extLst>
          </p:cNvPr>
          <p:cNvSpPr>
            <a:spLocks noGrp="1"/>
          </p:cNvSpPr>
          <p:nvPr>
            <p:ph type="sldNum" sz="quarter" idx="12"/>
          </p:nvPr>
        </p:nvSpPr>
        <p:spPr>
          <a:xfrm>
            <a:off x="8997696" y="6488702"/>
            <a:ext cx="2743200" cy="182880"/>
          </a:xfrm>
        </p:spPr>
        <p:txBody>
          <a:bodyPr/>
          <a:lstStyle/>
          <a:p>
            <a:fld id="{B5CEABB6-07DC-46E8-9B57-56EC44A396E5}" type="slidenum">
              <a:rPr lang="en-US" smtClean="0"/>
              <a:pPr/>
              <a:t>3</a:t>
            </a:fld>
            <a:endParaRPr lang="en-US" dirty="0"/>
          </a:p>
        </p:txBody>
      </p:sp>
      <p:sp>
        <p:nvSpPr>
          <p:cNvPr id="9" name="Content Placeholder 8">
            <a:extLst>
              <a:ext uri="{FF2B5EF4-FFF2-40B4-BE49-F238E27FC236}">
                <a16:creationId xmlns:a16="http://schemas.microsoft.com/office/drawing/2014/main" id="{19D99076-5251-2C52-6579-C61CC0D6AC05}"/>
              </a:ext>
            </a:extLst>
          </p:cNvPr>
          <p:cNvSpPr>
            <a:spLocks noGrp="1"/>
          </p:cNvSpPr>
          <p:nvPr>
            <p:ph idx="15"/>
          </p:nvPr>
        </p:nvSpPr>
        <p:spPr>
          <a:xfrm>
            <a:off x="5327780" y="1007706"/>
            <a:ext cx="6413115" cy="5169159"/>
          </a:xfrm>
        </p:spPr>
        <p:txBody>
          <a:bodyPr/>
          <a:lstStyle/>
          <a:p>
            <a:pPr algn="l"/>
            <a:r>
              <a:rPr lang="en-US" sz="1800" dirty="0"/>
              <a:t>Bird strikes, or collisions between birds and airplanes, present significant safety and economic challenges in aviation. These incidents occur when birds intersect with aircraft, particularly during takeoff, landing, or while in flight. The risks associated with bird strikes include potential damage to aircraft, which can lead to engine failure or structural harm, and pose safety hazards to passengers and crew. There are over 13,000 bird strikes annually in the US alone. The majority of the bird strikes (65%) cause little damage to the aircraft. To mitigate these risks, airports implement various control measures such as habitat management, deterrents like noise devices or lasers, and monitoring systems to track bird activity. Aircraft design and maintenance also play crucial roles in managing the impact of bird strikes, with ongoing research and technological advancements contributing to improved prevention strategies. Balancing safety with environmental concerns remains a key challenge in addressing bird strikes effectively.</a:t>
            </a:r>
          </a:p>
          <a:p>
            <a:pPr algn="l"/>
            <a:endParaRPr lang="en-IN" dirty="0"/>
          </a:p>
        </p:txBody>
      </p:sp>
    </p:spTree>
    <p:extLst>
      <p:ext uri="{BB962C8B-B14F-4D97-AF65-F5344CB8AC3E}">
        <p14:creationId xmlns:p14="http://schemas.microsoft.com/office/powerpoint/2010/main" val="24364939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2DCC9C-7429-45B0-8103-C0D206342BE7}"/>
              </a:ext>
            </a:extLst>
          </p:cNvPr>
          <p:cNvSpPr>
            <a:spLocks noGrp="1"/>
          </p:cNvSpPr>
          <p:nvPr>
            <p:ph type="title"/>
          </p:nvPr>
        </p:nvSpPr>
        <p:spPr>
          <a:xfrm>
            <a:off x="914027" y="597162"/>
            <a:ext cx="4645152" cy="709124"/>
          </a:xfrm>
        </p:spPr>
        <p:txBody>
          <a:bodyPr/>
          <a:lstStyle/>
          <a:p>
            <a:r>
              <a:rPr lang="en-US" dirty="0"/>
              <a:t>Problem Statement</a:t>
            </a:r>
          </a:p>
        </p:txBody>
      </p:sp>
      <p:sp>
        <p:nvSpPr>
          <p:cNvPr id="3" name="Content Placeholder 2">
            <a:extLst>
              <a:ext uri="{FF2B5EF4-FFF2-40B4-BE49-F238E27FC236}">
                <a16:creationId xmlns:a16="http://schemas.microsoft.com/office/drawing/2014/main" id="{02DFCE27-D56E-4D7D-9A28-3C699A6B64C9}"/>
              </a:ext>
            </a:extLst>
          </p:cNvPr>
          <p:cNvSpPr>
            <a:spLocks noGrp="1"/>
          </p:cNvSpPr>
          <p:nvPr>
            <p:ph idx="1"/>
          </p:nvPr>
        </p:nvSpPr>
        <p:spPr>
          <a:xfrm>
            <a:off x="615820" y="1306286"/>
            <a:ext cx="5480180" cy="4569198"/>
          </a:xfrm>
        </p:spPr>
        <p:txBody>
          <a:bodyPr vert="horz" lIns="91440" tIns="45720" rIns="91440" bIns="45720" rtlCol="0" anchor="t">
            <a:noAutofit/>
          </a:bodyPr>
          <a:lstStyle/>
          <a:p>
            <a:pPr marL="342900" indent="-342900" algn="l">
              <a:buFont typeface="Wingdings" panose="05000000000000000000" pitchFamily="2" charset="2"/>
              <a:buChar char="§"/>
            </a:pPr>
            <a:r>
              <a:rPr lang="en-US" dirty="0"/>
              <a:t>Transport and communication are in the crucial domain in the field of analytics. Environmental impacts and safety are, nowadays, two major concerns of the scientific community with respect to transport scenarios and to the ever-growing urban areas. </a:t>
            </a:r>
          </a:p>
          <a:p>
            <a:pPr marL="342900" indent="-342900" algn="l">
              <a:buFont typeface="Wingdings" panose="05000000000000000000" pitchFamily="2" charset="2"/>
              <a:buChar char="§"/>
            </a:pPr>
            <a:r>
              <a:rPr lang="en-US" dirty="0"/>
              <a:t>These issues gain more importance due to the increasing amount of vehicles and people. Seeking new solutions is reaching a point where available technologies and artificial intelligence, especially MAS, are being recognized as ways to cope with and tackle these kinds of problems in a distributed and more appropriate way. </a:t>
            </a:r>
          </a:p>
          <a:p>
            <a:pPr marL="342900" indent="-342900" algn="l">
              <a:buFont typeface="Wingdings" panose="05000000000000000000" pitchFamily="2" charset="2"/>
              <a:buChar char="§"/>
            </a:pPr>
            <a:r>
              <a:rPr lang="en-US" dirty="0"/>
              <a:t>Bird strikes may occur during any phase of flight, but are most likely during the take-off, initial climb, approach and landing phases due to the greater numbers of birds in flight at lower levels. To have a closer look the following document visually depicts the data collected on Bird Strikes by FAA between 2000-2011. </a:t>
            </a:r>
            <a:endParaRPr lang="en-US" b="1" dirty="0"/>
          </a:p>
        </p:txBody>
      </p:sp>
      <p:sp>
        <p:nvSpPr>
          <p:cNvPr id="35" name="Slide Number Placeholder 34">
            <a:extLst>
              <a:ext uri="{FF2B5EF4-FFF2-40B4-BE49-F238E27FC236}">
                <a16:creationId xmlns:a16="http://schemas.microsoft.com/office/drawing/2014/main" id="{8E1AC5C9-EB48-467F-A73C-3E2E0A794DE9}"/>
              </a:ext>
            </a:extLst>
          </p:cNvPr>
          <p:cNvSpPr>
            <a:spLocks noGrp="1"/>
          </p:cNvSpPr>
          <p:nvPr>
            <p:ph type="sldNum" sz="quarter" idx="12"/>
          </p:nvPr>
        </p:nvSpPr>
        <p:spPr>
          <a:xfrm>
            <a:off x="8997696" y="6488702"/>
            <a:ext cx="2743200" cy="182880"/>
          </a:xfrm>
        </p:spPr>
        <p:txBody>
          <a:bodyPr/>
          <a:lstStyle/>
          <a:p>
            <a:fld id="{B5CEABB6-07DC-46E8-9B57-56EC44A396E5}" type="slidenum">
              <a:rPr lang="en-US" smtClean="0"/>
              <a:pPr/>
              <a:t>4</a:t>
            </a:fld>
            <a:endParaRPr lang="en-US" dirty="0"/>
          </a:p>
        </p:txBody>
      </p:sp>
      <p:pic>
        <p:nvPicPr>
          <p:cNvPr id="8" name="Picture Placeholder 7">
            <a:extLst>
              <a:ext uri="{FF2B5EF4-FFF2-40B4-BE49-F238E27FC236}">
                <a16:creationId xmlns:a16="http://schemas.microsoft.com/office/drawing/2014/main" id="{6B599A67-E868-29D0-33CD-F4291ED46E61}"/>
              </a:ext>
            </a:extLst>
          </p:cNvPr>
          <p:cNvPicPr>
            <a:picLocks noGrp="1" noChangeAspect="1"/>
          </p:cNvPicPr>
          <p:nvPr>
            <p:ph type="pic" sz="quarter" idx="13"/>
          </p:nvPr>
        </p:nvPicPr>
        <p:blipFill>
          <a:blip r:embed="rId2"/>
          <a:srcRect l="18344" r="18344"/>
          <a:stretch>
            <a:fillRect/>
          </a:stretch>
        </p:blipFill>
        <p:spPr/>
      </p:pic>
    </p:spTree>
    <p:extLst>
      <p:ext uri="{BB962C8B-B14F-4D97-AF65-F5344CB8AC3E}">
        <p14:creationId xmlns:p14="http://schemas.microsoft.com/office/powerpoint/2010/main" val="3052098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01963F-CB11-450F-B672-E11F4A6BF606}"/>
              </a:ext>
            </a:extLst>
          </p:cNvPr>
          <p:cNvSpPr>
            <a:spLocks noGrp="1"/>
          </p:cNvSpPr>
          <p:nvPr>
            <p:ph type="title"/>
          </p:nvPr>
        </p:nvSpPr>
        <p:spPr>
          <a:xfrm>
            <a:off x="454152" y="749808"/>
            <a:ext cx="11283696" cy="914400"/>
          </a:xfrm>
        </p:spPr>
        <p:txBody>
          <a:bodyPr anchor="ctr" anchorCtr="0">
            <a:normAutofit/>
          </a:bodyPr>
          <a:lstStyle/>
          <a:p>
            <a:r>
              <a:rPr lang="en-US" dirty="0"/>
              <a:t>Process</a:t>
            </a:r>
          </a:p>
        </p:txBody>
      </p:sp>
      <p:sp>
        <p:nvSpPr>
          <p:cNvPr id="53" name="Slide Number Placeholder 52">
            <a:extLst>
              <a:ext uri="{FF2B5EF4-FFF2-40B4-BE49-F238E27FC236}">
                <a16:creationId xmlns:a16="http://schemas.microsoft.com/office/drawing/2014/main" id="{8CB85ACB-FB4E-4211-9334-4F77BDCA71A7}"/>
              </a:ext>
            </a:extLst>
          </p:cNvPr>
          <p:cNvSpPr>
            <a:spLocks noGrp="1"/>
          </p:cNvSpPr>
          <p:nvPr>
            <p:ph type="sldNum" sz="quarter" idx="12"/>
          </p:nvPr>
        </p:nvSpPr>
        <p:spPr>
          <a:xfrm>
            <a:off x="8997696" y="6488702"/>
            <a:ext cx="2743200" cy="182880"/>
          </a:xfrm>
        </p:spPr>
        <p:txBody>
          <a:bodyPr/>
          <a:lstStyle/>
          <a:p>
            <a:fld id="{B5CEABB6-07DC-46E8-9B57-56EC44A396E5}" type="slidenum">
              <a:rPr lang="en-US" smtClean="0"/>
              <a:pPr/>
              <a:t>5</a:t>
            </a:fld>
            <a:endParaRPr lang="en-US" dirty="0"/>
          </a:p>
        </p:txBody>
      </p:sp>
      <p:sp>
        <p:nvSpPr>
          <p:cNvPr id="11" name="Rectangle: Rounded Corners 10">
            <a:extLst>
              <a:ext uri="{FF2B5EF4-FFF2-40B4-BE49-F238E27FC236}">
                <a16:creationId xmlns:a16="http://schemas.microsoft.com/office/drawing/2014/main" id="{F302AE58-AFB1-FD43-96C2-364B3ABB1F29}"/>
              </a:ext>
            </a:extLst>
          </p:cNvPr>
          <p:cNvSpPr/>
          <p:nvPr/>
        </p:nvSpPr>
        <p:spPr>
          <a:xfrm>
            <a:off x="742944" y="2533152"/>
            <a:ext cx="2377440" cy="2020188"/>
          </a:xfrm>
          <a:prstGeom prst="roundRect">
            <a:avLst/>
          </a:prstGeom>
          <a:solidFill>
            <a:schemeClr val="accent4">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405B3C34-4EFA-2BAD-9429-A24B75E76B4D}"/>
              </a:ext>
            </a:extLst>
          </p:cNvPr>
          <p:cNvSpPr txBox="1"/>
          <p:nvPr/>
        </p:nvSpPr>
        <p:spPr>
          <a:xfrm>
            <a:off x="905069" y="3069771"/>
            <a:ext cx="1987421" cy="830997"/>
          </a:xfrm>
          <a:prstGeom prst="rect">
            <a:avLst/>
          </a:prstGeom>
          <a:noFill/>
        </p:spPr>
        <p:txBody>
          <a:bodyPr wrap="square" rtlCol="0">
            <a:spAutoFit/>
          </a:bodyPr>
          <a:lstStyle/>
          <a:p>
            <a:pPr algn="ctr"/>
            <a:endParaRPr lang="en-US" sz="1600" dirty="0">
              <a:solidFill>
                <a:schemeClr val="bg1"/>
              </a:solidFill>
            </a:endParaRPr>
          </a:p>
          <a:p>
            <a:pPr algn="ctr"/>
            <a:r>
              <a:rPr lang="en-US" sz="1600" dirty="0">
                <a:solidFill>
                  <a:schemeClr val="bg1"/>
                </a:solidFill>
              </a:rPr>
              <a:t>DATA UNDERSTANDING</a:t>
            </a:r>
            <a:endParaRPr lang="en-IN" sz="1600" dirty="0">
              <a:solidFill>
                <a:schemeClr val="bg1"/>
              </a:solidFill>
            </a:endParaRPr>
          </a:p>
        </p:txBody>
      </p:sp>
      <p:sp>
        <p:nvSpPr>
          <p:cNvPr id="15" name="Rectangle: Rounded Corners 14">
            <a:extLst>
              <a:ext uri="{FF2B5EF4-FFF2-40B4-BE49-F238E27FC236}">
                <a16:creationId xmlns:a16="http://schemas.microsoft.com/office/drawing/2014/main" id="{58C8D80F-D5CA-2AE2-7B71-A61D453C61B9}"/>
              </a:ext>
            </a:extLst>
          </p:cNvPr>
          <p:cNvSpPr/>
          <p:nvPr/>
        </p:nvSpPr>
        <p:spPr>
          <a:xfrm>
            <a:off x="3342452" y="2533152"/>
            <a:ext cx="2377440" cy="2020188"/>
          </a:xfrm>
          <a:prstGeom prst="roundRect">
            <a:avLst/>
          </a:prstGeom>
          <a:solidFill>
            <a:schemeClr val="accent4">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Rectangle: Rounded Corners 17">
            <a:extLst>
              <a:ext uri="{FF2B5EF4-FFF2-40B4-BE49-F238E27FC236}">
                <a16:creationId xmlns:a16="http://schemas.microsoft.com/office/drawing/2014/main" id="{4583A0C5-D1B2-4103-50A0-D175E23F5E91}"/>
              </a:ext>
            </a:extLst>
          </p:cNvPr>
          <p:cNvSpPr/>
          <p:nvPr/>
        </p:nvSpPr>
        <p:spPr>
          <a:xfrm>
            <a:off x="6008520" y="2533152"/>
            <a:ext cx="2377440" cy="2020188"/>
          </a:xfrm>
          <a:prstGeom prst="roundRect">
            <a:avLst/>
          </a:prstGeom>
          <a:solidFill>
            <a:schemeClr val="accent4">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Rectangle: Rounded Corners 18">
            <a:extLst>
              <a:ext uri="{FF2B5EF4-FFF2-40B4-BE49-F238E27FC236}">
                <a16:creationId xmlns:a16="http://schemas.microsoft.com/office/drawing/2014/main" id="{E2F7B5D0-606F-6090-A9A1-62B3B956D12B}"/>
              </a:ext>
            </a:extLst>
          </p:cNvPr>
          <p:cNvSpPr/>
          <p:nvPr/>
        </p:nvSpPr>
        <p:spPr>
          <a:xfrm>
            <a:off x="8674588" y="2475175"/>
            <a:ext cx="2377440" cy="2020188"/>
          </a:xfrm>
          <a:prstGeom prst="roundRect">
            <a:avLst/>
          </a:prstGeom>
          <a:solidFill>
            <a:schemeClr val="accent4">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B5E6D4C4-E834-CD30-0B49-D1D34F467775}"/>
              </a:ext>
            </a:extLst>
          </p:cNvPr>
          <p:cNvSpPr txBox="1"/>
          <p:nvPr/>
        </p:nvSpPr>
        <p:spPr>
          <a:xfrm>
            <a:off x="3537461" y="2923592"/>
            <a:ext cx="1987421" cy="830997"/>
          </a:xfrm>
          <a:prstGeom prst="rect">
            <a:avLst/>
          </a:prstGeom>
          <a:noFill/>
        </p:spPr>
        <p:txBody>
          <a:bodyPr wrap="square" rtlCol="0">
            <a:spAutoFit/>
          </a:bodyPr>
          <a:lstStyle/>
          <a:p>
            <a:pPr algn="ctr"/>
            <a:endParaRPr lang="en-US" sz="1600" dirty="0">
              <a:solidFill>
                <a:schemeClr val="bg1"/>
              </a:solidFill>
            </a:endParaRPr>
          </a:p>
          <a:p>
            <a:pPr algn="ctr"/>
            <a:r>
              <a:rPr lang="en-US" sz="1600" dirty="0">
                <a:solidFill>
                  <a:schemeClr val="bg1"/>
                </a:solidFill>
              </a:rPr>
              <a:t>DATA </a:t>
            </a:r>
          </a:p>
          <a:p>
            <a:pPr algn="ctr"/>
            <a:r>
              <a:rPr lang="en-US" sz="1600" dirty="0">
                <a:solidFill>
                  <a:schemeClr val="bg1"/>
                </a:solidFill>
              </a:rPr>
              <a:t>ANALYSIS</a:t>
            </a:r>
            <a:endParaRPr lang="en-IN" sz="1600" dirty="0">
              <a:solidFill>
                <a:schemeClr val="bg1"/>
              </a:solidFill>
            </a:endParaRPr>
          </a:p>
        </p:txBody>
      </p:sp>
      <p:sp>
        <p:nvSpPr>
          <p:cNvPr id="21" name="TextBox 20">
            <a:extLst>
              <a:ext uri="{FF2B5EF4-FFF2-40B4-BE49-F238E27FC236}">
                <a16:creationId xmlns:a16="http://schemas.microsoft.com/office/drawing/2014/main" id="{C353249B-B763-278E-70C2-AD7B0391C757}"/>
              </a:ext>
            </a:extLst>
          </p:cNvPr>
          <p:cNvSpPr txBox="1"/>
          <p:nvPr/>
        </p:nvSpPr>
        <p:spPr>
          <a:xfrm>
            <a:off x="6273281" y="2923592"/>
            <a:ext cx="1987421" cy="830997"/>
          </a:xfrm>
          <a:prstGeom prst="rect">
            <a:avLst/>
          </a:prstGeom>
          <a:noFill/>
        </p:spPr>
        <p:txBody>
          <a:bodyPr wrap="square" rtlCol="0">
            <a:spAutoFit/>
          </a:bodyPr>
          <a:lstStyle/>
          <a:p>
            <a:pPr algn="ctr"/>
            <a:endParaRPr lang="en-US" sz="1600" dirty="0">
              <a:solidFill>
                <a:schemeClr val="bg1"/>
              </a:solidFill>
            </a:endParaRPr>
          </a:p>
          <a:p>
            <a:pPr algn="ctr"/>
            <a:r>
              <a:rPr lang="en-US" sz="1600" dirty="0">
                <a:solidFill>
                  <a:schemeClr val="bg1"/>
                </a:solidFill>
              </a:rPr>
              <a:t>DATA </a:t>
            </a:r>
          </a:p>
          <a:p>
            <a:pPr algn="ctr"/>
            <a:r>
              <a:rPr lang="en-US" sz="1600" dirty="0">
                <a:solidFill>
                  <a:schemeClr val="bg1"/>
                </a:solidFill>
              </a:rPr>
              <a:t>CLEANING</a:t>
            </a:r>
            <a:endParaRPr lang="en-IN" sz="1600" dirty="0">
              <a:solidFill>
                <a:schemeClr val="bg1"/>
              </a:solidFill>
            </a:endParaRPr>
          </a:p>
        </p:txBody>
      </p:sp>
      <p:sp>
        <p:nvSpPr>
          <p:cNvPr id="22" name="TextBox 21">
            <a:extLst>
              <a:ext uri="{FF2B5EF4-FFF2-40B4-BE49-F238E27FC236}">
                <a16:creationId xmlns:a16="http://schemas.microsoft.com/office/drawing/2014/main" id="{4DB5CC08-9FAF-FC76-2F19-BB51957C9785}"/>
              </a:ext>
            </a:extLst>
          </p:cNvPr>
          <p:cNvSpPr txBox="1"/>
          <p:nvPr/>
        </p:nvSpPr>
        <p:spPr>
          <a:xfrm>
            <a:off x="8764555" y="2923591"/>
            <a:ext cx="1987421" cy="830997"/>
          </a:xfrm>
          <a:prstGeom prst="rect">
            <a:avLst/>
          </a:prstGeom>
          <a:noFill/>
        </p:spPr>
        <p:txBody>
          <a:bodyPr wrap="square" rtlCol="0">
            <a:spAutoFit/>
          </a:bodyPr>
          <a:lstStyle/>
          <a:p>
            <a:pPr algn="ctr"/>
            <a:endParaRPr lang="en-US" sz="1600" dirty="0">
              <a:solidFill>
                <a:schemeClr val="bg1"/>
              </a:solidFill>
            </a:endParaRPr>
          </a:p>
          <a:p>
            <a:pPr algn="ctr"/>
            <a:r>
              <a:rPr lang="en-US" sz="1600" dirty="0">
                <a:solidFill>
                  <a:schemeClr val="bg1"/>
                </a:solidFill>
              </a:rPr>
              <a:t>UNCOVERING </a:t>
            </a:r>
          </a:p>
          <a:p>
            <a:pPr algn="ctr"/>
            <a:r>
              <a:rPr lang="en-US" sz="1600" dirty="0">
                <a:solidFill>
                  <a:schemeClr val="bg1"/>
                </a:solidFill>
              </a:rPr>
              <a:t>INSIGHTS</a:t>
            </a:r>
            <a:endParaRPr lang="en-IN" sz="1600" dirty="0">
              <a:solidFill>
                <a:schemeClr val="bg1"/>
              </a:solidFill>
            </a:endParaRPr>
          </a:p>
        </p:txBody>
      </p:sp>
    </p:spTree>
    <p:extLst>
      <p:ext uri="{BB962C8B-B14F-4D97-AF65-F5344CB8AC3E}">
        <p14:creationId xmlns:p14="http://schemas.microsoft.com/office/powerpoint/2010/main" val="16027032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a:extLst>
              <a:ext uri="{FF2B5EF4-FFF2-40B4-BE49-F238E27FC236}">
                <a16:creationId xmlns:a16="http://schemas.microsoft.com/office/drawing/2014/main" id="{4F7633EB-BCAC-40D5-B7D8-3B7F0773E1EC}"/>
              </a:ext>
            </a:extLst>
          </p:cNvPr>
          <p:cNvPicPr>
            <a:picLocks noGrp="1" noChangeAspect="1"/>
          </p:cNvPicPr>
          <p:nvPr>
            <p:ph type="pic" sz="quarter" idx="14"/>
          </p:nvPr>
        </p:nvPicPr>
        <p:blipFill>
          <a:blip r:embed="rId2"/>
          <a:srcRect/>
          <a:stretch/>
        </p:blipFill>
        <p:spPr>
          <a:xfrm>
            <a:off x="1524" y="0"/>
            <a:ext cx="12188952" cy="6858000"/>
          </a:xfrm>
        </p:spPr>
      </p:pic>
      <p:sp>
        <p:nvSpPr>
          <p:cNvPr id="12" name="Rectangle 11">
            <a:extLst>
              <a:ext uri="{FF2B5EF4-FFF2-40B4-BE49-F238E27FC236}">
                <a16:creationId xmlns:a16="http://schemas.microsoft.com/office/drawing/2014/main" id="{09377A72-C52E-43E3-BAE5-A220E2470A04}"/>
              </a:ext>
              <a:ext uri="{C183D7F6-B498-43B3-948B-1728B52AA6E4}">
                <adec:decorative xmlns:adec="http://schemas.microsoft.com/office/drawing/2017/decorative" val="1"/>
              </a:ext>
            </a:extLst>
          </p:cNvPr>
          <p:cNvSpPr/>
          <p:nvPr/>
        </p:nvSpPr>
        <p:spPr>
          <a:xfrm>
            <a:off x="3810000" y="685800"/>
            <a:ext cx="4572000" cy="5486400"/>
          </a:xfrm>
          <a:prstGeom prst="rect">
            <a:avLst/>
          </a:prstGeom>
          <a:solidFill>
            <a:schemeClr val="tx1">
              <a:alpha val="50000"/>
            </a:schemeClr>
          </a:solid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2D07C42-2E7B-40D1-A2FD-075F7DB39973}"/>
              </a:ext>
            </a:extLst>
          </p:cNvPr>
          <p:cNvSpPr>
            <a:spLocks noGrp="1"/>
          </p:cNvSpPr>
          <p:nvPr>
            <p:ph type="title"/>
          </p:nvPr>
        </p:nvSpPr>
        <p:spPr>
          <a:xfrm>
            <a:off x="4270248" y="1280337"/>
            <a:ext cx="3657600" cy="3161023"/>
          </a:xfrm>
        </p:spPr>
        <p:txBody>
          <a:bodyPr>
            <a:normAutofit fontScale="90000"/>
          </a:bodyPr>
          <a:lstStyle/>
          <a:p>
            <a:br>
              <a:rPr lang="en-US" sz="4800" dirty="0"/>
            </a:br>
            <a:br>
              <a:rPr lang="en-US" sz="4800" dirty="0"/>
            </a:br>
            <a:r>
              <a:rPr lang="en-US" sz="4800" dirty="0"/>
              <a:t>Dashboard </a:t>
            </a:r>
            <a:br>
              <a:rPr lang="en-US" sz="4800" dirty="0"/>
            </a:br>
            <a:r>
              <a:rPr lang="en-US" sz="4800" dirty="0"/>
              <a:t>and </a:t>
            </a:r>
            <a:br>
              <a:rPr lang="en-US" sz="4800" dirty="0"/>
            </a:br>
            <a:r>
              <a:rPr lang="en-US" sz="4800" dirty="0"/>
              <a:t>Insights</a:t>
            </a:r>
            <a:br>
              <a:rPr lang="en-US" sz="4800" dirty="0"/>
            </a:br>
            <a:endParaRPr lang="en-US" sz="4800" dirty="0"/>
          </a:p>
        </p:txBody>
      </p:sp>
      <p:sp>
        <p:nvSpPr>
          <p:cNvPr id="25" name="Slide Number Placeholder 24">
            <a:extLst>
              <a:ext uri="{FF2B5EF4-FFF2-40B4-BE49-F238E27FC236}">
                <a16:creationId xmlns:a16="http://schemas.microsoft.com/office/drawing/2014/main" id="{CFC11051-0981-4D5A-96D3-DDDF51A46F5A}"/>
              </a:ext>
            </a:extLst>
          </p:cNvPr>
          <p:cNvSpPr>
            <a:spLocks noGrp="1"/>
          </p:cNvSpPr>
          <p:nvPr>
            <p:ph type="sldNum" sz="quarter" idx="12"/>
          </p:nvPr>
        </p:nvSpPr>
        <p:spPr>
          <a:xfrm>
            <a:off x="8997696" y="6488702"/>
            <a:ext cx="2743200" cy="182880"/>
          </a:xfrm>
        </p:spPr>
        <p:txBody>
          <a:bodyPr/>
          <a:lstStyle/>
          <a:p>
            <a:fld id="{B5CEABB6-07DC-46E8-9B57-56EC44A396E5}" type="slidenum">
              <a:rPr lang="en-US" smtClean="0"/>
              <a:pPr/>
              <a:t>6</a:t>
            </a:fld>
            <a:endParaRPr lang="en-US" dirty="0"/>
          </a:p>
        </p:txBody>
      </p:sp>
      <p:sp>
        <p:nvSpPr>
          <p:cNvPr id="29" name="Rectangle 28">
            <a:extLst>
              <a:ext uri="{FF2B5EF4-FFF2-40B4-BE49-F238E27FC236}">
                <a16:creationId xmlns:a16="http://schemas.microsoft.com/office/drawing/2014/main" id="{BEA67CB7-DDDA-4B3F-84BF-A94B1E24A216}"/>
              </a:ext>
              <a:ext uri="{C183D7F6-B498-43B3-948B-1728B52AA6E4}">
                <adec:decorative xmlns:adec="http://schemas.microsoft.com/office/drawing/2017/decorative" val="1"/>
              </a:ext>
            </a:extLst>
          </p:cNvPr>
          <p:cNvSpPr/>
          <p:nvPr/>
        </p:nvSpPr>
        <p:spPr>
          <a:xfrm>
            <a:off x="3924300" y="800100"/>
            <a:ext cx="4343400" cy="5257800"/>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8" name="Straight Connector 27">
            <a:extLst>
              <a:ext uri="{FF2B5EF4-FFF2-40B4-BE49-F238E27FC236}">
                <a16:creationId xmlns:a16="http://schemas.microsoft.com/office/drawing/2014/main" id="{1C14AB08-6B78-1B48-8C50-110B541B9799}"/>
              </a:ext>
              <a:ext uri="{C183D7F6-B498-43B3-948B-1728B52AA6E4}">
                <adec:decorative xmlns:adec="http://schemas.microsoft.com/office/drawing/2017/decorative" val="1"/>
              </a:ext>
            </a:extLst>
          </p:cNvPr>
          <p:cNvCxnSpPr>
            <a:cxnSpLocks/>
          </p:cNvCxnSpPr>
          <p:nvPr/>
        </p:nvCxnSpPr>
        <p:spPr>
          <a:xfrm rot="10800000">
            <a:off x="4724400" y="4538849"/>
            <a:ext cx="27432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BFC22FA1-3643-FF6E-05F9-067177D7A9D3}"/>
              </a:ext>
              <a:ext uri="{C183D7F6-B498-43B3-948B-1728B52AA6E4}">
                <adec:decorative xmlns:adec="http://schemas.microsoft.com/office/drawing/2017/decorative" val="1"/>
              </a:ext>
            </a:extLst>
          </p:cNvPr>
          <p:cNvCxnSpPr>
            <a:cxnSpLocks/>
          </p:cNvCxnSpPr>
          <p:nvPr/>
        </p:nvCxnSpPr>
        <p:spPr>
          <a:xfrm rot="10800000">
            <a:off x="4665305" y="1724114"/>
            <a:ext cx="27432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91476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close up of leather couch&#10;">
            <a:extLst>
              <a:ext uri="{FF2B5EF4-FFF2-40B4-BE49-F238E27FC236}">
                <a16:creationId xmlns:a16="http://schemas.microsoft.com/office/drawing/2014/main" id="{9AF1727E-E901-4292-931B-CD986A1593DB}"/>
              </a:ext>
            </a:extLst>
          </p:cNvPr>
          <p:cNvPicPr>
            <a:picLocks noGrp="1" noChangeAspect="1"/>
          </p:cNvPicPr>
          <p:nvPr>
            <p:ph type="pic" sz="quarter" idx="14"/>
          </p:nvPr>
        </p:nvPicPr>
        <p:blipFill rotWithShape="1">
          <a:blip r:embed="rId2" cstate="screen">
            <a:extLst>
              <a:ext uri="{BEBA8EAE-BF5A-486C-A8C5-ECC9F3942E4B}">
                <a14:imgProps xmlns:a14="http://schemas.microsoft.com/office/drawing/2010/main">
                  <a14:imgLayer r:embed="rId3">
                    <a14:imgEffect>
                      <a14:brightnessContrast bright="-15000"/>
                    </a14:imgEffect>
                  </a14:imgLayer>
                </a14:imgProps>
              </a:ext>
              <a:ext uri="{28A0092B-C50C-407E-A947-70E740481C1C}">
                <a14:useLocalDpi xmlns:a14="http://schemas.microsoft.com/office/drawing/2010/main"/>
              </a:ext>
            </a:extLst>
          </a:blip>
          <a:srcRect/>
          <a:stretch/>
        </p:blipFill>
        <p:spPr>
          <a:xfrm>
            <a:off x="1524" y="0"/>
            <a:ext cx="12188952" cy="6858000"/>
          </a:xfrm>
        </p:spPr>
      </p:pic>
      <p:sp>
        <p:nvSpPr>
          <p:cNvPr id="2" name="Title 1">
            <a:extLst>
              <a:ext uri="{FF2B5EF4-FFF2-40B4-BE49-F238E27FC236}">
                <a16:creationId xmlns:a16="http://schemas.microsoft.com/office/drawing/2014/main" id="{A106B2E4-7115-4A6C-B218-5316CEB06D2F}"/>
              </a:ext>
            </a:extLst>
          </p:cNvPr>
          <p:cNvSpPr>
            <a:spLocks noGrp="1"/>
          </p:cNvSpPr>
          <p:nvPr>
            <p:ph type="title"/>
          </p:nvPr>
        </p:nvSpPr>
        <p:spPr>
          <a:xfrm>
            <a:off x="609600" y="914400"/>
            <a:ext cx="10972800" cy="5029200"/>
          </a:xfrm>
        </p:spPr>
        <p:txBody>
          <a:bodyPr>
            <a:normAutofit/>
          </a:bodyPr>
          <a:lstStyle/>
          <a:p>
            <a:endParaRPr lang="en-US" dirty="0"/>
          </a:p>
        </p:txBody>
      </p:sp>
      <p:sp>
        <p:nvSpPr>
          <p:cNvPr id="3" name="Text Placeholder 2">
            <a:extLst>
              <a:ext uri="{FF2B5EF4-FFF2-40B4-BE49-F238E27FC236}">
                <a16:creationId xmlns:a16="http://schemas.microsoft.com/office/drawing/2014/main" id="{D7F87984-91C7-477D-977B-F8ABF9689B9E}"/>
              </a:ext>
            </a:extLst>
          </p:cNvPr>
          <p:cNvSpPr>
            <a:spLocks noGrp="1"/>
          </p:cNvSpPr>
          <p:nvPr>
            <p:ph type="body" idx="1"/>
          </p:nvPr>
        </p:nvSpPr>
        <p:spPr>
          <a:xfrm>
            <a:off x="1066800" y="4589463"/>
            <a:ext cx="10058400" cy="585216"/>
          </a:xfrm>
        </p:spPr>
        <p:txBody>
          <a:bodyPr anchor="t">
            <a:normAutofit/>
          </a:bodyPr>
          <a:lstStyle/>
          <a:p>
            <a:r>
              <a:rPr lang="en-US" dirty="0"/>
              <a:t>CRAIG MAPP</a:t>
            </a:r>
          </a:p>
          <a:p>
            <a:endParaRPr lang="en-US" dirty="0"/>
          </a:p>
        </p:txBody>
      </p:sp>
      <p:sp>
        <p:nvSpPr>
          <p:cNvPr id="12" name="Slide Number Placeholder 11">
            <a:extLst>
              <a:ext uri="{FF2B5EF4-FFF2-40B4-BE49-F238E27FC236}">
                <a16:creationId xmlns:a16="http://schemas.microsoft.com/office/drawing/2014/main" id="{D157F2A6-704B-4DB8-984A-0A60B39D42AF}"/>
              </a:ext>
            </a:extLst>
          </p:cNvPr>
          <p:cNvSpPr>
            <a:spLocks noGrp="1"/>
          </p:cNvSpPr>
          <p:nvPr>
            <p:ph type="sldNum" sz="quarter" idx="12"/>
          </p:nvPr>
        </p:nvSpPr>
        <p:spPr>
          <a:xfrm>
            <a:off x="8995608" y="6488702"/>
            <a:ext cx="2743200" cy="182880"/>
          </a:xfrm>
        </p:spPr>
        <p:txBody>
          <a:bodyPr/>
          <a:lstStyle/>
          <a:p>
            <a:fld id="{B5CEABB6-07DC-46E8-9B57-56EC44A396E5}" type="slidenum">
              <a:rPr lang="en-US" smtClean="0"/>
              <a:pPr/>
              <a:t>7</a:t>
            </a:fld>
            <a:endParaRPr lang="en-US" dirty="0"/>
          </a:p>
        </p:txBody>
      </p:sp>
      <p:pic>
        <p:nvPicPr>
          <p:cNvPr id="5" name="Picture 4">
            <a:extLst>
              <a:ext uri="{FF2B5EF4-FFF2-40B4-BE49-F238E27FC236}">
                <a16:creationId xmlns:a16="http://schemas.microsoft.com/office/drawing/2014/main" id="{336958C3-1471-0E0C-F353-AB625BBA54B6}"/>
              </a:ext>
            </a:extLst>
          </p:cNvPr>
          <p:cNvPicPr>
            <a:picLocks noChangeAspect="1"/>
          </p:cNvPicPr>
          <p:nvPr/>
        </p:nvPicPr>
        <p:blipFill>
          <a:blip r:embed="rId4"/>
          <a:stretch>
            <a:fillRect/>
          </a:stretch>
        </p:blipFill>
        <p:spPr>
          <a:xfrm>
            <a:off x="0" y="1"/>
            <a:ext cx="12192000" cy="6858000"/>
          </a:xfrm>
          <a:prstGeom prst="rect">
            <a:avLst/>
          </a:prstGeom>
        </p:spPr>
      </p:pic>
    </p:spTree>
    <p:extLst>
      <p:ext uri="{BB962C8B-B14F-4D97-AF65-F5344CB8AC3E}">
        <p14:creationId xmlns:p14="http://schemas.microsoft.com/office/powerpoint/2010/main" val="2127679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Placeholder 30">
            <a:extLst>
              <a:ext uri="{FF2B5EF4-FFF2-40B4-BE49-F238E27FC236}">
                <a16:creationId xmlns:a16="http://schemas.microsoft.com/office/drawing/2014/main" id="{2DE7EEDD-7A34-4798-BB47-E2ECC8E90015}"/>
              </a:ext>
            </a:extLst>
          </p:cNvPr>
          <p:cNvPicPr>
            <a:picLocks noGrp="1" noChangeAspect="1"/>
          </p:cNvPicPr>
          <p:nvPr>
            <p:ph type="pic" sz="quarter" idx="13"/>
          </p:nvPr>
        </p:nvPicPr>
        <p:blipFill>
          <a:blip r:embed="rId2"/>
          <a:srcRect/>
          <a:stretch/>
        </p:blipFill>
        <p:spPr>
          <a:xfrm>
            <a:off x="1588" y="0"/>
            <a:ext cx="12188825" cy="6858000"/>
          </a:xfrm>
        </p:spPr>
      </p:pic>
      <p:sp>
        <p:nvSpPr>
          <p:cNvPr id="50" name="Slide Number Placeholder 49">
            <a:extLst>
              <a:ext uri="{FF2B5EF4-FFF2-40B4-BE49-F238E27FC236}">
                <a16:creationId xmlns:a16="http://schemas.microsoft.com/office/drawing/2014/main" id="{3075AA35-B840-4333-BB28-D51EA90E2FF3}"/>
              </a:ext>
            </a:extLst>
          </p:cNvPr>
          <p:cNvSpPr>
            <a:spLocks noGrp="1"/>
          </p:cNvSpPr>
          <p:nvPr>
            <p:ph type="sldNum" sz="quarter" idx="12"/>
          </p:nvPr>
        </p:nvSpPr>
        <p:spPr>
          <a:xfrm>
            <a:off x="8997696" y="6488702"/>
            <a:ext cx="2743200" cy="182880"/>
          </a:xfrm>
        </p:spPr>
        <p:txBody>
          <a:bodyPr/>
          <a:lstStyle/>
          <a:p>
            <a:fld id="{B5CEABB6-07DC-46E8-9B57-56EC44A396E5}" type="slidenum">
              <a:rPr lang="en-US" smtClean="0"/>
              <a:pPr/>
              <a:t>8</a:t>
            </a:fld>
            <a:endParaRPr lang="en-US" dirty="0"/>
          </a:p>
        </p:txBody>
      </p:sp>
      <p:pic>
        <p:nvPicPr>
          <p:cNvPr id="10" name="Graphic 9">
            <a:extLst>
              <a:ext uri="{FF2B5EF4-FFF2-40B4-BE49-F238E27FC236}">
                <a16:creationId xmlns:a16="http://schemas.microsoft.com/office/drawing/2014/main" id="{B91A4467-D233-4FE7-929D-065BEC3BCC0F}"/>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9691531" flipH="1">
            <a:off x="2743200" y="1881645"/>
            <a:ext cx="914400" cy="406100"/>
          </a:xfrm>
          <a:prstGeom prst="rect">
            <a:avLst/>
          </a:prstGeom>
        </p:spPr>
      </p:pic>
      <p:pic>
        <p:nvPicPr>
          <p:cNvPr id="11" name="Graphic 10">
            <a:extLst>
              <a:ext uri="{FF2B5EF4-FFF2-40B4-BE49-F238E27FC236}">
                <a16:creationId xmlns:a16="http://schemas.microsoft.com/office/drawing/2014/main" id="{35FE428D-576A-4441-AF4E-59563426752F}"/>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9691531" flipH="1">
            <a:off x="2743200" y="5254320"/>
            <a:ext cx="914400" cy="406100"/>
          </a:xfrm>
          <a:prstGeom prst="rect">
            <a:avLst/>
          </a:prstGeom>
        </p:spPr>
      </p:pic>
      <p:sp>
        <p:nvSpPr>
          <p:cNvPr id="13" name="Rectangle 12">
            <a:extLst>
              <a:ext uri="{FF2B5EF4-FFF2-40B4-BE49-F238E27FC236}">
                <a16:creationId xmlns:a16="http://schemas.microsoft.com/office/drawing/2014/main" id="{3EF4CCB0-A927-0215-790D-8E0A073E60F7}"/>
              </a:ext>
              <a:ext uri="{C183D7F6-B498-43B3-948B-1728B52AA6E4}">
                <adec:decorative xmlns:adec="http://schemas.microsoft.com/office/drawing/2017/decorative" val="1"/>
              </a:ext>
            </a:extLst>
          </p:cNvPr>
          <p:cNvSpPr/>
          <p:nvPr/>
        </p:nvSpPr>
        <p:spPr>
          <a:xfrm>
            <a:off x="286487" y="622896"/>
            <a:ext cx="11619374" cy="5749912"/>
          </a:xfrm>
          <a:prstGeom prst="rect">
            <a:avLst/>
          </a:prstGeom>
          <a:solidFill>
            <a:schemeClr val="tx2">
              <a:lumMod val="20000"/>
              <a:lumOff val="80000"/>
              <a:alpha val="85000"/>
            </a:schemeClr>
          </a:solidFill>
          <a:ln w="38100">
            <a:solidFill>
              <a:schemeClr val="accent3">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2C638474-86F9-77DC-15A1-47CE24CEC48D}"/>
              </a:ext>
              <a:ext uri="{C183D7F6-B498-43B3-948B-1728B52AA6E4}">
                <adec:decorative xmlns:adec="http://schemas.microsoft.com/office/drawing/2017/decorative" val="1"/>
              </a:ext>
            </a:extLst>
          </p:cNvPr>
          <p:cNvSpPr/>
          <p:nvPr/>
        </p:nvSpPr>
        <p:spPr>
          <a:xfrm>
            <a:off x="407611" y="746448"/>
            <a:ext cx="5498667" cy="5488655"/>
          </a:xfrm>
          <a:prstGeom prst="rect">
            <a:avLst/>
          </a:prstGeom>
          <a:noFill/>
          <a:ln w="12700">
            <a:solidFill>
              <a:schemeClr val="accent3">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a:extLst>
              <a:ext uri="{FF2B5EF4-FFF2-40B4-BE49-F238E27FC236}">
                <a16:creationId xmlns:a16="http://schemas.microsoft.com/office/drawing/2014/main" id="{4CEC7B3E-8317-891E-1A53-5D6B8B8CA681}"/>
              </a:ext>
            </a:extLst>
          </p:cNvPr>
          <p:cNvSpPr txBox="1"/>
          <p:nvPr/>
        </p:nvSpPr>
        <p:spPr>
          <a:xfrm>
            <a:off x="1444776" y="778700"/>
            <a:ext cx="3172408" cy="646331"/>
          </a:xfrm>
          <a:prstGeom prst="rect">
            <a:avLst/>
          </a:prstGeom>
          <a:noFill/>
        </p:spPr>
        <p:txBody>
          <a:bodyPr wrap="square" rtlCol="0">
            <a:spAutoFit/>
          </a:bodyPr>
          <a:lstStyle/>
          <a:p>
            <a:pPr algn="ctr"/>
            <a:r>
              <a:rPr lang="en-US" sz="3600" b="1" dirty="0">
                <a:solidFill>
                  <a:schemeClr val="accent5">
                    <a:lumMod val="50000"/>
                  </a:schemeClr>
                </a:solidFill>
              </a:rPr>
              <a:t>Insights</a:t>
            </a:r>
            <a:endParaRPr lang="en-IN" sz="3600" b="1" dirty="0">
              <a:solidFill>
                <a:schemeClr val="accent5">
                  <a:lumMod val="50000"/>
                </a:schemeClr>
              </a:solidFill>
            </a:endParaRPr>
          </a:p>
        </p:txBody>
      </p:sp>
      <p:pic>
        <p:nvPicPr>
          <p:cNvPr id="5" name="Picture 4">
            <a:extLst>
              <a:ext uri="{FF2B5EF4-FFF2-40B4-BE49-F238E27FC236}">
                <a16:creationId xmlns:a16="http://schemas.microsoft.com/office/drawing/2014/main" id="{D7BD3512-BB44-1E22-2033-1CBE3A357245}"/>
              </a:ext>
            </a:extLst>
          </p:cNvPr>
          <p:cNvPicPr>
            <a:picLocks noChangeAspect="1"/>
          </p:cNvPicPr>
          <p:nvPr/>
        </p:nvPicPr>
        <p:blipFill>
          <a:blip r:embed="rId5"/>
          <a:stretch>
            <a:fillRect/>
          </a:stretch>
        </p:blipFill>
        <p:spPr>
          <a:xfrm>
            <a:off x="5992961" y="693430"/>
            <a:ext cx="5869059" cy="2807616"/>
          </a:xfrm>
          <a:prstGeom prst="rect">
            <a:avLst/>
          </a:prstGeom>
        </p:spPr>
      </p:pic>
      <p:pic>
        <p:nvPicPr>
          <p:cNvPr id="7" name="Picture 6">
            <a:extLst>
              <a:ext uri="{FF2B5EF4-FFF2-40B4-BE49-F238E27FC236}">
                <a16:creationId xmlns:a16="http://schemas.microsoft.com/office/drawing/2014/main" id="{99EB6E70-E582-9631-0465-AF73906ABD87}"/>
              </a:ext>
            </a:extLst>
          </p:cNvPr>
          <p:cNvPicPr>
            <a:picLocks noChangeAspect="1"/>
          </p:cNvPicPr>
          <p:nvPr/>
        </p:nvPicPr>
        <p:blipFill>
          <a:blip r:embed="rId6"/>
          <a:stretch>
            <a:fillRect/>
          </a:stretch>
        </p:blipFill>
        <p:spPr>
          <a:xfrm>
            <a:off x="5992961" y="3558993"/>
            <a:ext cx="5890211" cy="2734057"/>
          </a:xfrm>
          <a:prstGeom prst="rect">
            <a:avLst/>
          </a:prstGeom>
        </p:spPr>
      </p:pic>
      <p:sp>
        <p:nvSpPr>
          <p:cNvPr id="6" name="Rectangle 2">
            <a:extLst>
              <a:ext uri="{FF2B5EF4-FFF2-40B4-BE49-F238E27FC236}">
                <a16:creationId xmlns:a16="http://schemas.microsoft.com/office/drawing/2014/main" id="{5FB25001-3AD6-6CC8-C02B-A012F8F68023}"/>
              </a:ext>
            </a:extLst>
          </p:cNvPr>
          <p:cNvSpPr>
            <a:spLocks noChangeArrowheads="1"/>
          </p:cNvSpPr>
          <p:nvPr/>
        </p:nvSpPr>
        <p:spPr bwMode="auto">
          <a:xfrm>
            <a:off x="517821" y="1777057"/>
            <a:ext cx="519058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tx1"/>
                </a:solidFill>
                <a:effectLst/>
                <a:latin typeface="Arial" panose="020B0604020202020204" pitchFamily="34" charset="0"/>
              </a:rPr>
              <a:t> </a:t>
            </a:r>
          </a:p>
        </p:txBody>
      </p:sp>
      <p:sp>
        <p:nvSpPr>
          <p:cNvPr id="8" name="TextBox 7">
            <a:extLst>
              <a:ext uri="{FF2B5EF4-FFF2-40B4-BE49-F238E27FC236}">
                <a16:creationId xmlns:a16="http://schemas.microsoft.com/office/drawing/2014/main" id="{8E8CDF6A-32A2-FBB2-075C-C70601AF0F69}"/>
              </a:ext>
            </a:extLst>
          </p:cNvPr>
          <p:cNvSpPr txBox="1"/>
          <p:nvPr/>
        </p:nvSpPr>
        <p:spPr>
          <a:xfrm>
            <a:off x="931592" y="1580312"/>
            <a:ext cx="4198775" cy="4524315"/>
          </a:xfrm>
          <a:prstGeom prst="rect">
            <a:avLst/>
          </a:prstGeom>
          <a:noFill/>
        </p:spPr>
        <p:txBody>
          <a:bodyPr wrap="square" rtlCol="0">
            <a:spAutoFit/>
          </a:bodyPr>
          <a:lstStyle/>
          <a:p>
            <a:pPr marL="285750" indent="-285750">
              <a:buFont typeface="Wingdings" panose="05000000000000000000" pitchFamily="2" charset="2"/>
              <a:buChar char="Ø"/>
            </a:pPr>
            <a:r>
              <a:rPr lang="en-US" b="1" dirty="0"/>
              <a:t>Total Bird Strikes (2000-2011)</a:t>
            </a:r>
            <a:r>
              <a:rPr lang="en-US" dirty="0"/>
              <a:t>: 68,649 reported by the FAA.</a:t>
            </a:r>
          </a:p>
          <a:p>
            <a:pPr marL="285750" indent="-285750">
              <a:buFont typeface="Wingdings" panose="05000000000000000000" pitchFamily="2" charset="2"/>
              <a:buChar char="Ø"/>
            </a:pPr>
            <a:r>
              <a:rPr lang="en-US" b="1" dirty="0"/>
              <a:t>Trend</a:t>
            </a:r>
            <a:r>
              <a:rPr lang="en-US" dirty="0"/>
              <a:t>: There was a significant increase in bird strikes starting in 2009, with the numbers rising every year thereafter.</a:t>
            </a:r>
          </a:p>
          <a:p>
            <a:pPr marL="285750" indent="-285750">
              <a:buFont typeface="Wingdings" panose="05000000000000000000" pitchFamily="2" charset="2"/>
              <a:buChar char="Ø"/>
            </a:pPr>
            <a:r>
              <a:rPr lang="en-US" b="1" dirty="0"/>
              <a:t>Year with Highest Incidence</a:t>
            </a:r>
            <a:r>
              <a:rPr lang="en-US" dirty="0"/>
              <a:t>: 2009 had a notably large number of bird strikes.</a:t>
            </a:r>
          </a:p>
          <a:p>
            <a:pPr marL="285750" indent="-285750">
              <a:buFont typeface="Wingdings" panose="05000000000000000000" pitchFamily="2" charset="2"/>
              <a:buChar char="Ø"/>
            </a:pPr>
            <a:r>
              <a:rPr lang="en-US" b="1" dirty="0"/>
              <a:t>Top 10 Airlines by Bird Strikes</a:t>
            </a:r>
            <a:r>
              <a:rPr lang="en-US" dirty="0"/>
              <a:t>: Southwest, Business, American, Delta, American Eagle, SkyWest, JetBlue, UPS, US are the Top10 Us Airlines by the number of bird strikes happened.</a:t>
            </a:r>
          </a:p>
          <a:p>
            <a:endParaRPr lang="en-IN" dirty="0"/>
          </a:p>
        </p:txBody>
      </p:sp>
    </p:spTree>
    <p:extLst>
      <p:ext uri="{BB962C8B-B14F-4D97-AF65-F5344CB8AC3E}">
        <p14:creationId xmlns:p14="http://schemas.microsoft.com/office/powerpoint/2010/main" val="7748987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Placeholder 30">
            <a:extLst>
              <a:ext uri="{FF2B5EF4-FFF2-40B4-BE49-F238E27FC236}">
                <a16:creationId xmlns:a16="http://schemas.microsoft.com/office/drawing/2014/main" id="{2DE7EEDD-7A34-4798-BB47-E2ECC8E90015}"/>
              </a:ext>
            </a:extLst>
          </p:cNvPr>
          <p:cNvPicPr>
            <a:picLocks noGrp="1" noChangeAspect="1"/>
          </p:cNvPicPr>
          <p:nvPr>
            <p:ph type="pic" sz="quarter" idx="13"/>
          </p:nvPr>
        </p:nvPicPr>
        <p:blipFill>
          <a:blip r:embed="rId2"/>
          <a:srcRect/>
          <a:stretch/>
        </p:blipFill>
        <p:spPr>
          <a:xfrm>
            <a:off x="1588" y="0"/>
            <a:ext cx="12188825" cy="6858000"/>
          </a:xfrm>
        </p:spPr>
      </p:pic>
      <p:sp>
        <p:nvSpPr>
          <p:cNvPr id="50" name="Slide Number Placeholder 49">
            <a:extLst>
              <a:ext uri="{FF2B5EF4-FFF2-40B4-BE49-F238E27FC236}">
                <a16:creationId xmlns:a16="http://schemas.microsoft.com/office/drawing/2014/main" id="{3075AA35-B840-4333-BB28-D51EA90E2FF3}"/>
              </a:ext>
            </a:extLst>
          </p:cNvPr>
          <p:cNvSpPr>
            <a:spLocks noGrp="1"/>
          </p:cNvSpPr>
          <p:nvPr>
            <p:ph type="sldNum" sz="quarter" idx="12"/>
          </p:nvPr>
        </p:nvSpPr>
        <p:spPr>
          <a:xfrm>
            <a:off x="8997696" y="6488702"/>
            <a:ext cx="2743200" cy="182880"/>
          </a:xfrm>
        </p:spPr>
        <p:txBody>
          <a:bodyPr/>
          <a:lstStyle/>
          <a:p>
            <a:fld id="{B5CEABB6-07DC-46E8-9B57-56EC44A396E5}" type="slidenum">
              <a:rPr lang="en-US" smtClean="0"/>
              <a:pPr/>
              <a:t>9</a:t>
            </a:fld>
            <a:endParaRPr lang="en-US" dirty="0"/>
          </a:p>
        </p:txBody>
      </p:sp>
      <p:pic>
        <p:nvPicPr>
          <p:cNvPr id="10" name="Graphic 9">
            <a:extLst>
              <a:ext uri="{FF2B5EF4-FFF2-40B4-BE49-F238E27FC236}">
                <a16:creationId xmlns:a16="http://schemas.microsoft.com/office/drawing/2014/main" id="{B91A4467-D233-4FE7-929D-065BEC3BCC0F}"/>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9691531" flipH="1">
            <a:off x="2743200" y="1881645"/>
            <a:ext cx="914400" cy="406100"/>
          </a:xfrm>
          <a:prstGeom prst="rect">
            <a:avLst/>
          </a:prstGeom>
        </p:spPr>
      </p:pic>
      <p:pic>
        <p:nvPicPr>
          <p:cNvPr id="11" name="Graphic 10">
            <a:extLst>
              <a:ext uri="{FF2B5EF4-FFF2-40B4-BE49-F238E27FC236}">
                <a16:creationId xmlns:a16="http://schemas.microsoft.com/office/drawing/2014/main" id="{35FE428D-576A-4441-AF4E-59563426752F}"/>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9691531" flipH="1">
            <a:off x="2743200" y="5254320"/>
            <a:ext cx="914400" cy="406100"/>
          </a:xfrm>
          <a:prstGeom prst="rect">
            <a:avLst/>
          </a:prstGeom>
        </p:spPr>
      </p:pic>
      <p:sp>
        <p:nvSpPr>
          <p:cNvPr id="13" name="Rectangle 12">
            <a:extLst>
              <a:ext uri="{FF2B5EF4-FFF2-40B4-BE49-F238E27FC236}">
                <a16:creationId xmlns:a16="http://schemas.microsoft.com/office/drawing/2014/main" id="{3EF4CCB0-A927-0215-790D-8E0A073E60F7}"/>
              </a:ext>
              <a:ext uri="{C183D7F6-B498-43B3-948B-1728B52AA6E4}">
                <adec:decorative xmlns:adec="http://schemas.microsoft.com/office/drawing/2017/decorative" val="1"/>
              </a:ext>
            </a:extLst>
          </p:cNvPr>
          <p:cNvSpPr/>
          <p:nvPr/>
        </p:nvSpPr>
        <p:spPr>
          <a:xfrm>
            <a:off x="286487" y="622896"/>
            <a:ext cx="11619374" cy="5749912"/>
          </a:xfrm>
          <a:prstGeom prst="rect">
            <a:avLst/>
          </a:prstGeom>
          <a:solidFill>
            <a:schemeClr val="tx2">
              <a:lumMod val="20000"/>
              <a:lumOff val="80000"/>
              <a:alpha val="85000"/>
            </a:schemeClr>
          </a:solidFill>
          <a:ln w="38100">
            <a:solidFill>
              <a:schemeClr val="accent3">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2C638474-86F9-77DC-15A1-47CE24CEC48D}"/>
              </a:ext>
              <a:ext uri="{C183D7F6-B498-43B3-948B-1728B52AA6E4}">
                <adec:decorative xmlns:adec="http://schemas.microsoft.com/office/drawing/2017/decorative" val="1"/>
              </a:ext>
            </a:extLst>
          </p:cNvPr>
          <p:cNvSpPr/>
          <p:nvPr/>
        </p:nvSpPr>
        <p:spPr>
          <a:xfrm>
            <a:off x="407611" y="746448"/>
            <a:ext cx="5498667" cy="5488655"/>
          </a:xfrm>
          <a:prstGeom prst="rect">
            <a:avLst/>
          </a:prstGeom>
          <a:noFill/>
          <a:ln w="12700">
            <a:solidFill>
              <a:schemeClr val="accent3">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a:extLst>
              <a:ext uri="{FF2B5EF4-FFF2-40B4-BE49-F238E27FC236}">
                <a16:creationId xmlns:a16="http://schemas.microsoft.com/office/drawing/2014/main" id="{4CEC7B3E-8317-891E-1A53-5D6B8B8CA681}"/>
              </a:ext>
            </a:extLst>
          </p:cNvPr>
          <p:cNvSpPr txBox="1"/>
          <p:nvPr/>
        </p:nvSpPr>
        <p:spPr>
          <a:xfrm>
            <a:off x="1444776" y="778700"/>
            <a:ext cx="3172408" cy="646331"/>
          </a:xfrm>
          <a:prstGeom prst="rect">
            <a:avLst/>
          </a:prstGeom>
          <a:noFill/>
        </p:spPr>
        <p:txBody>
          <a:bodyPr wrap="square" rtlCol="0">
            <a:spAutoFit/>
          </a:bodyPr>
          <a:lstStyle/>
          <a:p>
            <a:pPr algn="ctr"/>
            <a:r>
              <a:rPr lang="en-US" sz="3600" b="1" dirty="0">
                <a:solidFill>
                  <a:schemeClr val="accent5">
                    <a:lumMod val="50000"/>
                  </a:schemeClr>
                </a:solidFill>
              </a:rPr>
              <a:t>Insights</a:t>
            </a:r>
            <a:endParaRPr lang="en-IN" sz="3600" b="1" dirty="0">
              <a:solidFill>
                <a:schemeClr val="accent5">
                  <a:lumMod val="50000"/>
                </a:schemeClr>
              </a:solidFill>
            </a:endParaRPr>
          </a:p>
        </p:txBody>
      </p:sp>
      <p:sp>
        <p:nvSpPr>
          <p:cNvPr id="3" name="TextBox 2">
            <a:extLst>
              <a:ext uri="{FF2B5EF4-FFF2-40B4-BE49-F238E27FC236}">
                <a16:creationId xmlns:a16="http://schemas.microsoft.com/office/drawing/2014/main" id="{0B832B37-0BD1-2FB4-2D16-5083C64FC316}"/>
              </a:ext>
            </a:extLst>
          </p:cNvPr>
          <p:cNvSpPr txBox="1"/>
          <p:nvPr/>
        </p:nvSpPr>
        <p:spPr>
          <a:xfrm>
            <a:off x="662473" y="1698024"/>
            <a:ext cx="4795935" cy="4524315"/>
          </a:xfrm>
          <a:prstGeom prst="rect">
            <a:avLst/>
          </a:prstGeom>
          <a:noFill/>
        </p:spPr>
        <p:txBody>
          <a:bodyPr wrap="square" rtlCol="0">
            <a:spAutoFit/>
          </a:bodyPr>
          <a:lstStyle/>
          <a:p>
            <a:pPr marL="285750" indent="-285750">
              <a:buFont typeface="Wingdings" panose="05000000000000000000" pitchFamily="2" charset="2"/>
              <a:buChar char="Ø"/>
            </a:pPr>
            <a:r>
              <a:rPr lang="en-US" b="1" dirty="0"/>
              <a:t>Total Bird Strikes (2000-2011)</a:t>
            </a:r>
            <a:r>
              <a:rPr lang="en-US" dirty="0"/>
              <a:t>: 68,649 incidents recorded by the FAA.</a:t>
            </a:r>
          </a:p>
          <a:p>
            <a:pPr marL="285750" indent="-285750">
              <a:buFont typeface="Wingdings" panose="05000000000000000000" pitchFamily="2" charset="2"/>
              <a:buChar char="Ø"/>
            </a:pPr>
            <a:r>
              <a:rPr lang="en-US" b="1" dirty="0"/>
              <a:t>Bird Strikes During Approach</a:t>
            </a:r>
            <a:r>
              <a:rPr lang="en-US" dirty="0"/>
              <a:t>: 41% of these strikes occurred during the approach phase of flight.</a:t>
            </a:r>
          </a:p>
          <a:p>
            <a:pPr marL="285750" indent="-285750">
              <a:buFont typeface="Wingdings" panose="05000000000000000000" pitchFamily="2" charset="2"/>
              <a:buChar char="Ø"/>
            </a:pPr>
            <a:r>
              <a:rPr lang="en-US" b="1" dirty="0"/>
              <a:t>Bird Strikes During Landing and Takeoff</a:t>
            </a:r>
            <a:r>
              <a:rPr lang="en-US" dirty="0"/>
              <a:t>: 5% occurred during landing and takeoff runs.</a:t>
            </a:r>
          </a:p>
          <a:p>
            <a:pPr marL="285750" indent="-285750">
              <a:buFont typeface="Wingdings" panose="05000000000000000000" pitchFamily="2" charset="2"/>
              <a:buChar char="Ø"/>
            </a:pPr>
            <a:r>
              <a:rPr lang="en-US" b="1" dirty="0"/>
              <a:t>Top Airports for Bird Strikes</a:t>
            </a:r>
            <a:r>
              <a:rPr lang="en-US" dirty="0"/>
              <a:t>:</a:t>
            </a:r>
          </a:p>
          <a:p>
            <a:pPr algn="just"/>
            <a:r>
              <a:rPr lang="en-US" dirty="0"/>
              <a:t>Dallas/Fort Worth International Airport</a:t>
            </a:r>
          </a:p>
          <a:p>
            <a:pPr algn="just"/>
            <a:r>
              <a:rPr lang="en-US" dirty="0"/>
              <a:t>Sacramento International Airport</a:t>
            </a:r>
          </a:p>
          <a:p>
            <a:pPr algn="just"/>
            <a:r>
              <a:rPr lang="en-US" dirty="0"/>
              <a:t>Denver International Airport</a:t>
            </a:r>
          </a:p>
          <a:p>
            <a:pPr algn="just"/>
            <a:r>
              <a:rPr lang="en-US" dirty="0"/>
              <a:t>Various other airports also experience high rates of bird strikes, making up the top 50 list.</a:t>
            </a:r>
          </a:p>
          <a:p>
            <a:endParaRPr lang="en-US" dirty="0"/>
          </a:p>
        </p:txBody>
      </p:sp>
      <p:pic>
        <p:nvPicPr>
          <p:cNvPr id="6" name="Picture 5">
            <a:extLst>
              <a:ext uri="{FF2B5EF4-FFF2-40B4-BE49-F238E27FC236}">
                <a16:creationId xmlns:a16="http://schemas.microsoft.com/office/drawing/2014/main" id="{780C6BC9-74C7-C56B-AF88-613B249B5771}"/>
              </a:ext>
            </a:extLst>
          </p:cNvPr>
          <p:cNvPicPr>
            <a:picLocks noChangeAspect="1"/>
          </p:cNvPicPr>
          <p:nvPr/>
        </p:nvPicPr>
        <p:blipFill>
          <a:blip r:embed="rId5"/>
          <a:stretch>
            <a:fillRect/>
          </a:stretch>
        </p:blipFill>
        <p:spPr>
          <a:xfrm>
            <a:off x="5970272" y="745178"/>
            <a:ext cx="5912900" cy="2734057"/>
          </a:xfrm>
          <a:prstGeom prst="rect">
            <a:avLst/>
          </a:prstGeom>
        </p:spPr>
      </p:pic>
      <p:pic>
        <p:nvPicPr>
          <p:cNvPr id="9" name="Picture 8">
            <a:extLst>
              <a:ext uri="{FF2B5EF4-FFF2-40B4-BE49-F238E27FC236}">
                <a16:creationId xmlns:a16="http://schemas.microsoft.com/office/drawing/2014/main" id="{E3DA05AB-D947-F5E4-12C8-91F2527ABDF0}"/>
              </a:ext>
            </a:extLst>
          </p:cNvPr>
          <p:cNvPicPr>
            <a:picLocks noChangeAspect="1"/>
          </p:cNvPicPr>
          <p:nvPr/>
        </p:nvPicPr>
        <p:blipFill>
          <a:blip r:embed="rId6"/>
          <a:stretch>
            <a:fillRect/>
          </a:stretch>
        </p:blipFill>
        <p:spPr>
          <a:xfrm>
            <a:off x="5970272" y="3568227"/>
            <a:ext cx="5912900" cy="2734057"/>
          </a:xfrm>
          <a:prstGeom prst="rect">
            <a:avLst/>
          </a:prstGeom>
        </p:spPr>
      </p:pic>
    </p:spTree>
    <p:extLst>
      <p:ext uri="{BB962C8B-B14F-4D97-AF65-F5344CB8AC3E}">
        <p14:creationId xmlns:p14="http://schemas.microsoft.com/office/powerpoint/2010/main" val="22799632"/>
      </p:ext>
    </p:extLst>
  </p:cSld>
  <p:clrMapOvr>
    <a:masterClrMapping/>
  </p:clrMapOvr>
</p:sld>
</file>

<file path=ppt/theme/theme1.xml><?xml version="1.0" encoding="utf-8"?>
<a:theme xmlns:a="http://schemas.openxmlformats.org/drawingml/2006/main" name="Office Theme">
  <a:themeElements>
    <a:clrScheme name="Custom 87">
      <a:dk1>
        <a:sysClr val="windowText" lastClr="000000"/>
      </a:dk1>
      <a:lt1>
        <a:sysClr val="window" lastClr="FFFFFF"/>
      </a:lt1>
      <a:dk2>
        <a:srgbClr val="BF8641"/>
      </a:dk2>
      <a:lt2>
        <a:srgbClr val="E7E6E6"/>
      </a:lt2>
      <a:accent1>
        <a:srgbClr val="F2D6BD"/>
      </a:accent1>
      <a:accent2>
        <a:srgbClr val="616F8C"/>
      </a:accent2>
      <a:accent3>
        <a:srgbClr val="F2DAAC"/>
      </a:accent3>
      <a:accent4>
        <a:srgbClr val="373921"/>
      </a:accent4>
      <a:accent5>
        <a:srgbClr val="D9A577"/>
      </a:accent5>
      <a:accent6>
        <a:srgbClr val="A3AFB4"/>
      </a:accent6>
      <a:hlink>
        <a:srgbClr val="0563C1"/>
      </a:hlink>
      <a:folHlink>
        <a:srgbClr val="954F72"/>
      </a:folHlink>
    </a:clrScheme>
    <a:fontScheme name="Custom 123">
      <a:majorFont>
        <a:latin typeface="Elephan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onference presentation_Win32_JB_v4" id="{70FCD93A-57EB-469C-A5BA-B1DBF07680C8}" vid="{464C857C-B28C-411E-81F1-9894EC025FC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346F0473E8EBD4A9231CB31DD0A68B2" ma:contentTypeVersion="8" ma:contentTypeDescription="Create a new document." ma:contentTypeScope="" ma:versionID="b50d9cc6ef9d12f31bffd578e4a4b573">
  <xsd:schema xmlns:xsd="http://www.w3.org/2001/XMLSchema" xmlns:xs="http://www.w3.org/2001/XMLSchema" xmlns:p="http://schemas.microsoft.com/office/2006/metadata/properties" xmlns:ns3="a111cec2-f62f-4f63-87f3-8aaa8577cc7a" xmlns:ns4="4f13ee6f-54ec-4f65-8962-c8dd16a0d9c0" targetNamespace="http://schemas.microsoft.com/office/2006/metadata/properties" ma:root="true" ma:fieldsID="cce371d025f21cf603d6f6801cc4f795" ns3:_="" ns4:_="">
    <xsd:import namespace="a111cec2-f62f-4f63-87f3-8aaa8577cc7a"/>
    <xsd:import namespace="4f13ee6f-54ec-4f65-8962-c8dd16a0d9c0"/>
    <xsd:element name="properties">
      <xsd:complexType>
        <xsd:sequence>
          <xsd:element name="documentManagement">
            <xsd:complexType>
              <xsd:all>
                <xsd:element ref="ns3:MediaServiceMetadata" minOccurs="0"/>
                <xsd:element ref="ns3:MediaServiceFastMetadata" minOccurs="0"/>
                <xsd:element ref="ns3:MediaServiceObjectDetectorVersions" minOccurs="0"/>
                <xsd:element ref="ns3:_activity" minOccurs="0"/>
                <xsd:element ref="ns3:MediaServiceSearchProperties" minOccurs="0"/>
                <xsd:element ref="ns4:SharedWithUsers" minOccurs="0"/>
                <xsd:element ref="ns4:SharedWithDetails" minOccurs="0"/>
                <xsd:element ref="ns4: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111cec2-f62f-4f63-87f3-8aaa8577cc7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_activity" ma:index="11" nillable="true" ma:displayName="_activity" ma:hidden="true" ma:internalName="_activity">
      <xsd:simpleType>
        <xsd:restriction base="dms:Note"/>
      </xsd:simpleType>
    </xsd:element>
    <xsd:element name="MediaServiceSearchProperties" ma:index="12"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4f13ee6f-54ec-4f65-8962-c8dd16a0d9c0"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SharingHintHash" ma:index="15"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activity xmlns="a111cec2-f62f-4f63-87f3-8aaa8577cc7a"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3693ECC-C957-4962-94E2-4A8E5BE9DE2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111cec2-f62f-4f63-87f3-8aaa8577cc7a"/>
    <ds:schemaRef ds:uri="4f13ee6f-54ec-4f65-8962-c8dd16a0d9c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656D043-63BC-4A94-9887-A7B1B2C84769}">
  <ds:schemaRefs>
    <ds:schemaRef ds:uri="http://purl.org/dc/dcmitype/"/>
    <ds:schemaRef ds:uri="http://purl.org/dc/elements/1.1/"/>
    <ds:schemaRef ds:uri="4f13ee6f-54ec-4f65-8962-c8dd16a0d9c0"/>
    <ds:schemaRef ds:uri="http://purl.org/dc/terms/"/>
    <ds:schemaRef ds:uri="http://schemas.microsoft.com/office/2006/documentManagement/types"/>
    <ds:schemaRef ds:uri="http://schemas.microsoft.com/office/infopath/2007/PartnerControls"/>
    <ds:schemaRef ds:uri="http://schemas.openxmlformats.org/package/2006/metadata/core-properties"/>
    <ds:schemaRef ds:uri="a111cec2-f62f-4f63-87f3-8aaa8577cc7a"/>
    <ds:schemaRef ds:uri="http://schemas.microsoft.com/office/2006/metadata/properties"/>
    <ds:schemaRef ds:uri="http://www.w3.org/XML/1998/namespace"/>
  </ds:schemaRefs>
</ds:datastoreItem>
</file>

<file path=customXml/itemProps3.xml><?xml version="1.0" encoding="utf-8"?>
<ds:datastoreItem xmlns:ds="http://schemas.openxmlformats.org/officeDocument/2006/customXml" ds:itemID="{D622CF4D-9565-4B86-A8C6-169590EAEBFC}">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Classic conference presentation</Template>
  <TotalTime>522</TotalTime>
  <Words>981</Words>
  <Application>Microsoft Office PowerPoint</Application>
  <PresentationFormat>Widescreen</PresentationFormat>
  <Paragraphs>85</Paragraphs>
  <Slides>16</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Arial</vt:lpstr>
      <vt:lpstr>Avenir Next LT Pro</vt:lpstr>
      <vt:lpstr>Calibri</vt:lpstr>
      <vt:lpstr>Elephant Pro</vt:lpstr>
      <vt:lpstr>Wingdings</vt:lpstr>
      <vt:lpstr>Office Theme</vt:lpstr>
      <vt:lpstr>Bird Strikes Analysis Report</vt:lpstr>
      <vt:lpstr>Agenda</vt:lpstr>
      <vt:lpstr>Introduction</vt:lpstr>
      <vt:lpstr>Problem Statement</vt:lpstr>
      <vt:lpstr>Process</vt:lpstr>
      <vt:lpstr>  Dashboard  and  Insights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Preventive Measures</vt:lpstr>
      <vt:lpstr>Summary</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Susmita Khanra</dc:creator>
  <cp:lastModifiedBy>Susmita Khanra</cp:lastModifiedBy>
  <cp:revision>1</cp:revision>
  <dcterms:created xsi:type="dcterms:W3CDTF">2024-07-29T13:20:45Z</dcterms:created>
  <dcterms:modified xsi:type="dcterms:W3CDTF">2024-08-14T04:28:22Z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0x0101002346F0473E8EBD4A9231CB31DD0A68B2</vt:lpwstr>
  </property>
</Properties>
</file>